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5"/>
  </p:notesMasterIdLst>
  <p:handoutMasterIdLst>
    <p:handoutMasterId r:id="rId16"/>
  </p:handoutMasterIdLst>
  <p:sldIdLst>
    <p:sldId id="561" r:id="rId2"/>
    <p:sldId id="559" r:id="rId3"/>
    <p:sldId id="578" r:id="rId4"/>
    <p:sldId id="567" r:id="rId5"/>
    <p:sldId id="580" r:id="rId6"/>
    <p:sldId id="573" r:id="rId7"/>
    <p:sldId id="575" r:id="rId8"/>
    <p:sldId id="571" r:id="rId9"/>
    <p:sldId id="574" r:id="rId10"/>
    <p:sldId id="570" r:id="rId11"/>
    <p:sldId id="572" r:id="rId12"/>
    <p:sldId id="523" r:id="rId13"/>
    <p:sldId id="579" r:id="rId14"/>
  </p:sldIdLst>
  <p:sldSz cx="9144000" cy="6858000" type="screen4x3"/>
  <p:notesSz cx="6797675" cy="9926638"/>
  <p:defaultTextStyle>
    <a:defPPr>
      <a:defRPr lang="zh-TW"/>
    </a:defPPr>
    <a:lvl1pPr algn="l" rtl="0" fontAlgn="base">
      <a:spcBef>
        <a:spcPct val="0"/>
      </a:spcBef>
      <a:spcAft>
        <a:spcPct val="0"/>
      </a:spcAft>
      <a:defRPr kumimoji="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pitchFamily="34" charset="0"/>
        <a:ea typeface="新細明體" pitchFamily="18" charset="-120"/>
        <a:cs typeface="+mn-cs"/>
      </a:defRPr>
    </a:lvl5pPr>
    <a:lvl6pPr marL="2286000" algn="l" defTabSz="914400" rtl="0" eaLnBrk="1" latinLnBrk="0" hangingPunct="1">
      <a:defRPr kumimoji="1" kern="1200">
        <a:solidFill>
          <a:schemeClr val="tx1"/>
        </a:solidFill>
        <a:latin typeface="Arial" pitchFamily="34" charset="0"/>
        <a:ea typeface="新細明體" pitchFamily="18" charset="-120"/>
        <a:cs typeface="+mn-cs"/>
      </a:defRPr>
    </a:lvl6pPr>
    <a:lvl7pPr marL="2743200" algn="l" defTabSz="914400" rtl="0" eaLnBrk="1" latinLnBrk="0" hangingPunct="1">
      <a:defRPr kumimoji="1" kern="1200">
        <a:solidFill>
          <a:schemeClr val="tx1"/>
        </a:solidFill>
        <a:latin typeface="Arial" pitchFamily="34" charset="0"/>
        <a:ea typeface="新細明體" pitchFamily="18" charset="-120"/>
        <a:cs typeface="+mn-cs"/>
      </a:defRPr>
    </a:lvl7pPr>
    <a:lvl8pPr marL="3200400" algn="l" defTabSz="914400" rtl="0" eaLnBrk="1" latinLnBrk="0" hangingPunct="1">
      <a:defRPr kumimoji="1" kern="1200">
        <a:solidFill>
          <a:schemeClr val="tx1"/>
        </a:solidFill>
        <a:latin typeface="Arial" pitchFamily="34" charset="0"/>
        <a:ea typeface="新細明體" pitchFamily="18" charset="-120"/>
        <a:cs typeface="+mn-cs"/>
      </a:defRPr>
    </a:lvl8pPr>
    <a:lvl9pPr marL="3657600" algn="l" defTabSz="914400" rtl="0" eaLnBrk="1" latinLnBrk="0" hangingPunct="1">
      <a:defRPr kumimoji="1" kern="1200">
        <a:solidFill>
          <a:schemeClr val="tx1"/>
        </a:solidFill>
        <a:latin typeface="Arial" pitchFamily="34" charset="0"/>
        <a:ea typeface="新細明體" pitchFamily="18" charset="-120"/>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3333FF"/>
    <a:srgbClr val="0000CC"/>
    <a:srgbClr val="3333CC"/>
    <a:srgbClr val="66FFFF"/>
    <a:srgbClr val="FFFFCC"/>
    <a:srgbClr val="FF99FF"/>
    <a:srgbClr val="FFFF00"/>
    <a:srgbClr val="CCCC00"/>
    <a:srgbClr val="FF3300"/>
    <a:srgbClr val="CCCC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551" autoAdjust="0"/>
    <p:restoredTop sz="94643" autoAdjust="0"/>
  </p:normalViewPr>
  <p:slideViewPr>
    <p:cSldViewPr>
      <p:cViewPr varScale="1">
        <p:scale>
          <a:sx n="95" d="100"/>
          <a:sy n="95" d="100"/>
        </p:scale>
        <p:origin x="-46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D1740F-1C73-496B-90CA-F3809D9ADE92}"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zh-TW" altLang="en-US"/>
        </a:p>
      </dgm:t>
    </dgm:pt>
    <dgm:pt modelId="{175EE911-09CD-4661-B158-6FECB9E3AE25}">
      <dgm:prSet phldrT="[文字]" custT="1"/>
      <dgm:spPr/>
      <dgm:t>
        <a:bodyPr/>
        <a:lstStyle/>
        <a:p>
          <a:r>
            <a:rPr lang="zh-TW" altLang="en-US" sz="2400" b="1" dirty="0" smtClean="0">
              <a:latin typeface="標楷體" pitchFamily="65" charset="-120"/>
              <a:ea typeface="標楷體" pitchFamily="65" charset="-120"/>
            </a:rPr>
            <a:t>一</a:t>
          </a:r>
          <a:endParaRPr lang="zh-TW" altLang="en-US" sz="2400" b="1" dirty="0">
            <a:latin typeface="標楷體" pitchFamily="65" charset="-120"/>
            <a:ea typeface="標楷體" pitchFamily="65" charset="-120"/>
          </a:endParaRPr>
        </a:p>
      </dgm:t>
    </dgm:pt>
    <dgm:pt modelId="{93DA0CD9-41AB-4A59-9E7F-719BD6391DAA}" type="parTrans" cxnId="{30F65570-6513-40CF-8005-E8085529572D}">
      <dgm:prSet/>
      <dgm:spPr/>
      <dgm:t>
        <a:bodyPr/>
        <a:lstStyle/>
        <a:p>
          <a:endParaRPr lang="zh-TW" altLang="en-US" sz="2400" b="1">
            <a:latin typeface="標楷體" pitchFamily="65" charset="-120"/>
            <a:ea typeface="標楷體" pitchFamily="65" charset="-120"/>
          </a:endParaRPr>
        </a:p>
      </dgm:t>
    </dgm:pt>
    <dgm:pt modelId="{3C03942D-63F9-46AF-950A-5A69B2C68F02}" type="sibTrans" cxnId="{30F65570-6513-40CF-8005-E8085529572D}">
      <dgm:prSet/>
      <dgm:spPr/>
      <dgm:t>
        <a:bodyPr/>
        <a:lstStyle/>
        <a:p>
          <a:endParaRPr lang="zh-TW" altLang="en-US" sz="2400" b="1">
            <a:latin typeface="標楷體" pitchFamily="65" charset="-120"/>
            <a:ea typeface="標楷體" pitchFamily="65" charset="-120"/>
          </a:endParaRPr>
        </a:p>
      </dgm:t>
    </dgm:pt>
    <dgm:pt modelId="{95D51E47-DA46-4D2B-B6EB-150D7072A00B}">
      <dgm:prSet phldrT="[文字]" custT="1"/>
      <dgm:spPr/>
      <dgm:t>
        <a:bodyPr/>
        <a:lstStyle/>
        <a:p>
          <a:r>
            <a:rPr lang="zh-TW" altLang="en-US" sz="2400" b="1" dirty="0" smtClean="0">
              <a:latin typeface="標楷體" pitchFamily="65" charset="-120"/>
              <a:ea typeface="標楷體" pitchFamily="65" charset="-120"/>
            </a:rPr>
            <a:t>全程計畫內容 </a:t>
          </a:r>
          <a:endParaRPr lang="zh-TW" altLang="en-US" sz="2400" b="1" dirty="0">
            <a:latin typeface="標楷體" pitchFamily="65" charset="-120"/>
            <a:ea typeface="標楷體" pitchFamily="65" charset="-120"/>
          </a:endParaRPr>
        </a:p>
      </dgm:t>
    </dgm:pt>
    <dgm:pt modelId="{4BCFE9AC-40B3-40BB-BE13-4C30328C4B06}" type="parTrans" cxnId="{F3D8F47E-C2AA-4DD2-BA6A-2AB1DD5FAAAC}">
      <dgm:prSet/>
      <dgm:spPr/>
      <dgm:t>
        <a:bodyPr/>
        <a:lstStyle/>
        <a:p>
          <a:endParaRPr lang="zh-TW" altLang="en-US" sz="2400" b="1">
            <a:latin typeface="標楷體" pitchFamily="65" charset="-120"/>
            <a:ea typeface="標楷體" pitchFamily="65" charset="-120"/>
          </a:endParaRPr>
        </a:p>
      </dgm:t>
    </dgm:pt>
    <dgm:pt modelId="{5DB75E1B-BB8A-4C12-8F8E-B820305C98BA}" type="sibTrans" cxnId="{F3D8F47E-C2AA-4DD2-BA6A-2AB1DD5FAAAC}">
      <dgm:prSet/>
      <dgm:spPr/>
      <dgm:t>
        <a:bodyPr/>
        <a:lstStyle/>
        <a:p>
          <a:endParaRPr lang="zh-TW" altLang="en-US" sz="2400" b="1">
            <a:latin typeface="標楷體" pitchFamily="65" charset="-120"/>
            <a:ea typeface="標楷體" pitchFamily="65" charset="-120"/>
          </a:endParaRPr>
        </a:p>
      </dgm:t>
    </dgm:pt>
    <dgm:pt modelId="{F9DA967C-0BB9-445F-AE94-27E14C4C2816}">
      <dgm:prSet phldrT="[文字]" custT="1"/>
      <dgm:spPr/>
      <dgm:t>
        <a:bodyPr/>
        <a:lstStyle/>
        <a:p>
          <a:r>
            <a:rPr lang="zh-TW" altLang="en-US" sz="2400" b="1" dirty="0" smtClean="0">
              <a:latin typeface="標楷體" pitchFamily="65" charset="-120"/>
              <a:ea typeface="標楷體" pitchFamily="65" charset="-120"/>
            </a:rPr>
            <a:t>二</a:t>
          </a:r>
          <a:endParaRPr lang="zh-TW" altLang="en-US" sz="2400" b="1" dirty="0">
            <a:latin typeface="標楷體" pitchFamily="65" charset="-120"/>
            <a:ea typeface="標楷體" pitchFamily="65" charset="-120"/>
          </a:endParaRPr>
        </a:p>
      </dgm:t>
    </dgm:pt>
    <dgm:pt modelId="{C4127591-EF56-4C99-9C46-4CEB07E3DFA7}" type="parTrans" cxnId="{AEA78B7E-E844-4FC6-85BF-A8350EFF8E8D}">
      <dgm:prSet/>
      <dgm:spPr/>
      <dgm:t>
        <a:bodyPr/>
        <a:lstStyle/>
        <a:p>
          <a:endParaRPr lang="zh-TW" altLang="en-US" sz="2400" b="1">
            <a:latin typeface="標楷體" pitchFamily="65" charset="-120"/>
            <a:ea typeface="標楷體" pitchFamily="65" charset="-120"/>
          </a:endParaRPr>
        </a:p>
      </dgm:t>
    </dgm:pt>
    <dgm:pt modelId="{C2C24C74-62EE-4DC4-9F6B-397B490D4D92}" type="sibTrans" cxnId="{AEA78B7E-E844-4FC6-85BF-A8350EFF8E8D}">
      <dgm:prSet/>
      <dgm:spPr/>
      <dgm:t>
        <a:bodyPr/>
        <a:lstStyle/>
        <a:p>
          <a:endParaRPr lang="zh-TW" altLang="en-US" sz="2400" b="1">
            <a:latin typeface="標楷體" pitchFamily="65" charset="-120"/>
            <a:ea typeface="標楷體" pitchFamily="65" charset="-120"/>
          </a:endParaRPr>
        </a:p>
      </dgm:t>
    </dgm:pt>
    <dgm:pt modelId="{5479E77D-2849-4B5B-9413-0DCCA604979C}">
      <dgm:prSet phldrT="[文字]" custT="1"/>
      <dgm:spPr/>
      <dgm:t>
        <a:bodyPr/>
        <a:lstStyle/>
        <a:p>
          <a:r>
            <a:rPr lang="zh-TW" altLang="en-US" sz="2400" b="1" dirty="0" smtClean="0">
              <a:latin typeface="標楷體" pitchFamily="65" charset="-120"/>
              <a:ea typeface="標楷體" pitchFamily="65" charset="-120"/>
            </a:rPr>
            <a:t>年度計畫內容</a:t>
          </a:r>
          <a:endParaRPr lang="zh-TW" altLang="en-US" sz="2400" b="1" dirty="0">
            <a:latin typeface="標楷體" pitchFamily="65" charset="-120"/>
            <a:ea typeface="標楷體" pitchFamily="65" charset="-120"/>
          </a:endParaRPr>
        </a:p>
      </dgm:t>
    </dgm:pt>
    <dgm:pt modelId="{CD2EA559-CA18-41B7-8F68-D4DB48B12CC4}" type="parTrans" cxnId="{28B010F7-942E-4D33-A448-A0A3489AF12D}">
      <dgm:prSet/>
      <dgm:spPr/>
      <dgm:t>
        <a:bodyPr/>
        <a:lstStyle/>
        <a:p>
          <a:endParaRPr lang="zh-TW" altLang="en-US" sz="2400" b="1">
            <a:latin typeface="標楷體" pitchFamily="65" charset="-120"/>
            <a:ea typeface="標楷體" pitchFamily="65" charset="-120"/>
          </a:endParaRPr>
        </a:p>
      </dgm:t>
    </dgm:pt>
    <dgm:pt modelId="{77C9A4A7-352B-4225-9F0F-152B6663AB2E}" type="sibTrans" cxnId="{28B010F7-942E-4D33-A448-A0A3489AF12D}">
      <dgm:prSet/>
      <dgm:spPr/>
      <dgm:t>
        <a:bodyPr/>
        <a:lstStyle/>
        <a:p>
          <a:endParaRPr lang="zh-TW" altLang="en-US" sz="2400" b="1">
            <a:latin typeface="標楷體" pitchFamily="65" charset="-120"/>
            <a:ea typeface="標楷體" pitchFamily="65" charset="-120"/>
          </a:endParaRPr>
        </a:p>
      </dgm:t>
    </dgm:pt>
    <dgm:pt modelId="{51BEE682-3916-4DDD-9B9B-52DADF3F57E4}">
      <dgm:prSet phldrT="[文字]" custT="1"/>
      <dgm:spPr/>
      <dgm:t>
        <a:bodyPr/>
        <a:lstStyle/>
        <a:p>
          <a:r>
            <a:rPr lang="zh-TW" altLang="en-US" sz="2400" b="1" dirty="0" smtClean="0">
              <a:latin typeface="標楷體" pitchFamily="65" charset="-120"/>
              <a:ea typeface="標楷體" pitchFamily="65" charset="-120"/>
            </a:rPr>
            <a:t>三</a:t>
          </a:r>
          <a:endParaRPr lang="zh-TW" altLang="en-US" sz="2400" b="1" dirty="0">
            <a:latin typeface="標楷體" pitchFamily="65" charset="-120"/>
            <a:ea typeface="標楷體" pitchFamily="65" charset="-120"/>
          </a:endParaRPr>
        </a:p>
      </dgm:t>
    </dgm:pt>
    <dgm:pt modelId="{3F424A72-EE2B-4DDD-834B-626A1D5939B8}" type="parTrans" cxnId="{4C980CBA-AA0B-4A93-B5FE-8618E5D2585A}">
      <dgm:prSet/>
      <dgm:spPr/>
      <dgm:t>
        <a:bodyPr/>
        <a:lstStyle/>
        <a:p>
          <a:endParaRPr lang="zh-TW" altLang="en-US" sz="2400" b="1">
            <a:latin typeface="標楷體" pitchFamily="65" charset="-120"/>
            <a:ea typeface="標楷體" pitchFamily="65" charset="-120"/>
          </a:endParaRPr>
        </a:p>
      </dgm:t>
    </dgm:pt>
    <dgm:pt modelId="{803E0A14-0299-4297-95FC-9098AB9C5EEF}" type="sibTrans" cxnId="{4C980CBA-AA0B-4A93-B5FE-8618E5D2585A}">
      <dgm:prSet/>
      <dgm:spPr/>
      <dgm:t>
        <a:bodyPr/>
        <a:lstStyle/>
        <a:p>
          <a:endParaRPr lang="zh-TW" altLang="en-US" sz="2400" b="1">
            <a:latin typeface="標楷體" pitchFamily="65" charset="-120"/>
            <a:ea typeface="標楷體" pitchFamily="65" charset="-120"/>
          </a:endParaRPr>
        </a:p>
      </dgm:t>
    </dgm:pt>
    <dgm:pt modelId="{61CB5C57-DA24-4D9B-993F-80EAB356FE05}">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2400" b="1" smtClean="0">
              <a:latin typeface="標楷體" pitchFamily="65" charset="-120"/>
              <a:ea typeface="標楷體" pitchFamily="65" charset="-120"/>
            </a:rPr>
            <a:t>專案團隊分工組成</a:t>
          </a:r>
          <a:endParaRPr lang="zh-TW" altLang="en-US" sz="2400" b="1" dirty="0" smtClean="0">
            <a:latin typeface="標楷體" pitchFamily="65" charset="-120"/>
            <a:ea typeface="標楷體" pitchFamily="65" charset="-120"/>
          </a:endParaRPr>
        </a:p>
      </dgm:t>
    </dgm:pt>
    <dgm:pt modelId="{EB77FC0F-C23A-448B-8097-544D67797C6E}" type="sibTrans" cxnId="{7273DB7C-398C-442A-894D-5BBC1D785667}">
      <dgm:prSet/>
      <dgm:spPr/>
      <dgm:t>
        <a:bodyPr/>
        <a:lstStyle/>
        <a:p>
          <a:endParaRPr lang="zh-TW" altLang="en-US" sz="2400" b="1">
            <a:latin typeface="標楷體" pitchFamily="65" charset="-120"/>
            <a:ea typeface="標楷體" pitchFamily="65" charset="-120"/>
          </a:endParaRPr>
        </a:p>
      </dgm:t>
    </dgm:pt>
    <dgm:pt modelId="{10721DBC-153C-41B4-A34D-6F911A3092C5}" type="parTrans" cxnId="{7273DB7C-398C-442A-894D-5BBC1D785667}">
      <dgm:prSet/>
      <dgm:spPr/>
      <dgm:t>
        <a:bodyPr/>
        <a:lstStyle/>
        <a:p>
          <a:endParaRPr lang="zh-TW" altLang="en-US" sz="2400" b="1">
            <a:latin typeface="標楷體" pitchFamily="65" charset="-120"/>
            <a:ea typeface="標楷體" pitchFamily="65" charset="-120"/>
          </a:endParaRPr>
        </a:p>
      </dgm:t>
    </dgm:pt>
    <dgm:pt modelId="{A5F497AE-F896-45A4-A59C-2683D67853FF}">
      <dgm:prSet phldrT="[文字]" custT="1"/>
      <dgm:spPr/>
      <dgm:t>
        <a:bodyPr/>
        <a:lstStyle/>
        <a:p>
          <a:r>
            <a:rPr lang="zh-TW" altLang="en-US" sz="2400" b="1" dirty="0" smtClean="0">
              <a:latin typeface="標楷體" pitchFamily="65" charset="-120"/>
              <a:ea typeface="標楷體" pitchFamily="65" charset="-120"/>
            </a:rPr>
            <a:t>四</a:t>
          </a:r>
          <a:endParaRPr lang="zh-TW" altLang="en-US" sz="2400" b="1" dirty="0">
            <a:latin typeface="標楷體" pitchFamily="65" charset="-120"/>
            <a:ea typeface="標楷體" pitchFamily="65" charset="-120"/>
          </a:endParaRPr>
        </a:p>
      </dgm:t>
    </dgm:pt>
    <dgm:pt modelId="{6ECF277A-FF99-4453-ACDD-4F39A95A834C}" type="parTrans" cxnId="{2D088B02-BE16-4EC0-93AE-8E59F3D6EF52}">
      <dgm:prSet/>
      <dgm:spPr/>
      <dgm:t>
        <a:bodyPr/>
        <a:lstStyle/>
        <a:p>
          <a:endParaRPr lang="zh-TW" altLang="en-US" sz="2400" b="1"/>
        </a:p>
      </dgm:t>
    </dgm:pt>
    <dgm:pt modelId="{968E64CA-77ED-4BD9-8133-E2A60C5C54FB}" type="sibTrans" cxnId="{2D088B02-BE16-4EC0-93AE-8E59F3D6EF52}">
      <dgm:prSet/>
      <dgm:spPr/>
      <dgm:t>
        <a:bodyPr/>
        <a:lstStyle/>
        <a:p>
          <a:endParaRPr lang="zh-TW" altLang="en-US" sz="2400" b="1"/>
        </a:p>
      </dgm:t>
    </dgm:pt>
    <dgm:pt modelId="{D08B3782-E7FF-40B0-8166-EFCD7AD8AEF9}">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2400" b="1" smtClean="0">
              <a:latin typeface="標楷體" pitchFamily="65" charset="-120"/>
              <a:ea typeface="標楷體" pitchFamily="65" charset="-120"/>
            </a:rPr>
            <a:t>預期產出及效益</a:t>
          </a:r>
          <a:endParaRPr lang="zh-TW" altLang="en-US" sz="2400" b="1" dirty="0" smtClean="0">
            <a:latin typeface="標楷體" pitchFamily="65" charset="-120"/>
            <a:ea typeface="標楷體" pitchFamily="65" charset="-120"/>
          </a:endParaRPr>
        </a:p>
      </dgm:t>
    </dgm:pt>
    <dgm:pt modelId="{C835E31C-BF23-42C0-8CEF-42331F48C469}" type="parTrans" cxnId="{CBF51F37-43C5-4EA8-8009-DEEECAB1C66D}">
      <dgm:prSet/>
      <dgm:spPr/>
      <dgm:t>
        <a:bodyPr/>
        <a:lstStyle/>
        <a:p>
          <a:endParaRPr lang="zh-TW" altLang="en-US" sz="2400" b="1"/>
        </a:p>
      </dgm:t>
    </dgm:pt>
    <dgm:pt modelId="{A50303B2-56F9-404B-8805-75808F8D2D0F}" type="sibTrans" cxnId="{CBF51F37-43C5-4EA8-8009-DEEECAB1C66D}">
      <dgm:prSet/>
      <dgm:spPr/>
      <dgm:t>
        <a:bodyPr/>
        <a:lstStyle/>
        <a:p>
          <a:endParaRPr lang="zh-TW" altLang="en-US" sz="2400" b="1"/>
        </a:p>
      </dgm:t>
    </dgm:pt>
    <dgm:pt modelId="{15B46D96-9328-499C-8BFC-2ACED205D28E}">
      <dgm:prSet phldrT="[文字]" custT="1"/>
      <dgm:spPr/>
      <dgm:t>
        <a:bodyPr/>
        <a:lstStyle/>
        <a:p>
          <a:r>
            <a:rPr lang="zh-TW" altLang="en-US" sz="2400" b="1" dirty="0" smtClean="0">
              <a:latin typeface="標楷體" pitchFamily="65" charset="-120"/>
              <a:ea typeface="標楷體" pitchFamily="65" charset="-120"/>
            </a:rPr>
            <a:t>五</a:t>
          </a:r>
          <a:endParaRPr lang="zh-TW" altLang="en-US" sz="2400" b="1" dirty="0">
            <a:latin typeface="標楷體" pitchFamily="65" charset="-120"/>
            <a:ea typeface="標楷體" pitchFamily="65" charset="-120"/>
          </a:endParaRPr>
        </a:p>
      </dgm:t>
    </dgm:pt>
    <dgm:pt modelId="{7F24A21D-3ECA-4AAD-BADD-AF1E3B5ADE2B}" type="parTrans" cxnId="{58CC1D20-28A6-4D82-B04A-37B716D28873}">
      <dgm:prSet/>
      <dgm:spPr/>
      <dgm:t>
        <a:bodyPr/>
        <a:lstStyle/>
        <a:p>
          <a:endParaRPr lang="zh-TW" altLang="en-US" sz="2400" b="1"/>
        </a:p>
      </dgm:t>
    </dgm:pt>
    <dgm:pt modelId="{EEA53133-0AB0-4DDA-B1F8-48504C0C450F}" type="sibTrans" cxnId="{58CC1D20-28A6-4D82-B04A-37B716D28873}">
      <dgm:prSet/>
      <dgm:spPr/>
      <dgm:t>
        <a:bodyPr/>
        <a:lstStyle/>
        <a:p>
          <a:endParaRPr lang="zh-TW" altLang="en-US" sz="2400" b="1"/>
        </a:p>
      </dgm:t>
    </dgm:pt>
    <dgm:pt modelId="{F073C244-83E2-49C5-A58A-4A31478A51B6}">
      <dgm:prSet phldrT="[文字]" custT="1"/>
      <dgm:spPr/>
      <dgm:t>
        <a:bodyPr/>
        <a:lstStyle/>
        <a:p>
          <a:r>
            <a:rPr lang="zh-TW" altLang="en-US" sz="2400" b="1" dirty="0" smtClean="0">
              <a:latin typeface="標楷體" pitchFamily="65" charset="-120"/>
              <a:ea typeface="標楷體" pitchFamily="65" charset="-120"/>
            </a:rPr>
            <a:t>六</a:t>
          </a:r>
          <a:endParaRPr lang="zh-TW" altLang="en-US" sz="2400" b="1" dirty="0">
            <a:latin typeface="標楷體" pitchFamily="65" charset="-120"/>
            <a:ea typeface="標楷體" pitchFamily="65" charset="-120"/>
          </a:endParaRPr>
        </a:p>
      </dgm:t>
    </dgm:pt>
    <dgm:pt modelId="{9EA5F3F6-73CC-4ACE-90A7-8636308CCDE0}" type="parTrans" cxnId="{E639B138-927B-41DC-A8DD-A7D8776DFC97}">
      <dgm:prSet/>
      <dgm:spPr/>
      <dgm:t>
        <a:bodyPr/>
        <a:lstStyle/>
        <a:p>
          <a:endParaRPr lang="zh-TW" altLang="en-US" sz="2400"/>
        </a:p>
      </dgm:t>
    </dgm:pt>
    <dgm:pt modelId="{31988C78-A27C-4C7D-A102-D0F6BC08D52B}" type="sibTrans" cxnId="{E639B138-927B-41DC-A8DD-A7D8776DFC97}">
      <dgm:prSet/>
      <dgm:spPr/>
      <dgm:t>
        <a:bodyPr/>
        <a:lstStyle/>
        <a:p>
          <a:endParaRPr lang="zh-TW" altLang="en-US" sz="2400"/>
        </a:p>
      </dgm:t>
    </dgm:pt>
    <dgm:pt modelId="{14879489-2515-4C89-A4B3-3D2165F52F3B}">
      <dgm:prSet phldrT="[文字]" custT="1"/>
      <dgm:spPr/>
      <dgm:t>
        <a:bodyPr/>
        <a:lstStyle/>
        <a:p>
          <a:pPr marR="0" eaLnBrk="1" fontAlgn="auto" latinLnBrk="0" hangingPunct="1">
            <a:buClrTx/>
            <a:buSzTx/>
            <a:buFontTx/>
            <a:tabLst/>
            <a:defRPr/>
          </a:pPr>
          <a:r>
            <a:rPr lang="zh-TW" altLang="en-US" sz="2400" b="1" dirty="0" smtClean="0">
              <a:latin typeface="標楷體" pitchFamily="65" charset="-120"/>
              <a:ea typeface="標楷體" pitchFamily="65" charset="-120"/>
            </a:rPr>
            <a:t>經費需求</a:t>
          </a:r>
          <a:endParaRPr lang="zh-TW" altLang="en-US" sz="2400" b="1" dirty="0">
            <a:latin typeface="標楷體" pitchFamily="65" charset="-120"/>
            <a:ea typeface="標楷體" pitchFamily="65" charset="-120"/>
          </a:endParaRPr>
        </a:p>
      </dgm:t>
    </dgm:pt>
    <dgm:pt modelId="{5E333CDB-925B-4416-A335-7E0003B296DA}" type="parTrans" cxnId="{B45A9692-DE58-4F4B-89F5-96FDA818A212}">
      <dgm:prSet/>
      <dgm:spPr/>
      <dgm:t>
        <a:bodyPr/>
        <a:lstStyle/>
        <a:p>
          <a:endParaRPr lang="zh-TW" altLang="en-US" sz="2400"/>
        </a:p>
      </dgm:t>
    </dgm:pt>
    <dgm:pt modelId="{E3EC9AD0-3AF9-49CE-A90B-49B1B0C93CB5}" type="sibTrans" cxnId="{B45A9692-DE58-4F4B-89F5-96FDA818A212}">
      <dgm:prSet/>
      <dgm:spPr/>
      <dgm:t>
        <a:bodyPr/>
        <a:lstStyle/>
        <a:p>
          <a:endParaRPr lang="zh-TW" altLang="en-US" sz="2400"/>
        </a:p>
      </dgm:t>
    </dgm:pt>
    <dgm:pt modelId="{3C91FE9E-1A1A-4DA4-AE7D-C463C792802F}">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2400" b="1" smtClean="0">
              <a:latin typeface="標楷體" pitchFamily="65" charset="-120"/>
              <a:ea typeface="標楷體" pitchFamily="65" charset="-120"/>
            </a:rPr>
            <a:t>預定進度與查核點</a:t>
          </a:r>
          <a:endParaRPr lang="zh-TW" altLang="en-US" sz="2400" b="1" dirty="0">
            <a:latin typeface="標楷體" pitchFamily="65" charset="-120"/>
            <a:ea typeface="標楷體" pitchFamily="65" charset="-120"/>
          </a:endParaRPr>
        </a:p>
      </dgm:t>
    </dgm:pt>
    <dgm:pt modelId="{CECE1A1D-E002-4031-B2DF-476F55E702F7}" type="parTrans" cxnId="{2EC8B560-2613-4D6B-AAD9-AE0B3975F856}">
      <dgm:prSet/>
      <dgm:spPr/>
      <dgm:t>
        <a:bodyPr/>
        <a:lstStyle/>
        <a:p>
          <a:endParaRPr lang="zh-TW" altLang="en-US"/>
        </a:p>
      </dgm:t>
    </dgm:pt>
    <dgm:pt modelId="{1B36DF22-CB52-4AC9-87DC-E1321328EB73}" type="sibTrans" cxnId="{2EC8B560-2613-4D6B-AAD9-AE0B3975F856}">
      <dgm:prSet/>
      <dgm:spPr/>
      <dgm:t>
        <a:bodyPr/>
        <a:lstStyle/>
        <a:p>
          <a:endParaRPr lang="zh-TW" altLang="en-US"/>
        </a:p>
      </dgm:t>
    </dgm:pt>
    <dgm:pt modelId="{0FA1DE34-86AC-4BAB-A432-A6A40BFF8080}" type="pres">
      <dgm:prSet presAssocID="{6BD1740F-1C73-496B-90CA-F3809D9ADE92}" presName="Name0" presStyleCnt="0">
        <dgm:presLayoutVars>
          <dgm:dir/>
          <dgm:animLvl val="lvl"/>
          <dgm:resizeHandles val="exact"/>
        </dgm:presLayoutVars>
      </dgm:prSet>
      <dgm:spPr/>
      <dgm:t>
        <a:bodyPr/>
        <a:lstStyle/>
        <a:p>
          <a:endParaRPr lang="zh-TW" altLang="en-US"/>
        </a:p>
      </dgm:t>
    </dgm:pt>
    <dgm:pt modelId="{4F29ADD9-FC8E-400E-BC31-A0D4306002F4}" type="pres">
      <dgm:prSet presAssocID="{175EE911-09CD-4661-B158-6FECB9E3AE25}" presName="linNode" presStyleCnt="0"/>
      <dgm:spPr/>
      <dgm:t>
        <a:bodyPr/>
        <a:lstStyle/>
        <a:p>
          <a:endParaRPr lang="zh-TW" altLang="en-US"/>
        </a:p>
      </dgm:t>
    </dgm:pt>
    <dgm:pt modelId="{AD305178-A0B0-4BED-81D4-7B8FDD42500A}" type="pres">
      <dgm:prSet presAssocID="{175EE911-09CD-4661-B158-6FECB9E3AE25}" presName="parentText" presStyleLbl="node1" presStyleIdx="0" presStyleCnt="6" custScaleX="42450">
        <dgm:presLayoutVars>
          <dgm:chMax val="1"/>
          <dgm:bulletEnabled val="1"/>
        </dgm:presLayoutVars>
      </dgm:prSet>
      <dgm:spPr/>
      <dgm:t>
        <a:bodyPr/>
        <a:lstStyle/>
        <a:p>
          <a:endParaRPr lang="zh-TW" altLang="en-US"/>
        </a:p>
      </dgm:t>
    </dgm:pt>
    <dgm:pt modelId="{3DF6C986-14B6-4A62-9104-2180E35A398E}" type="pres">
      <dgm:prSet presAssocID="{175EE911-09CD-4661-B158-6FECB9E3AE25}" presName="descendantText" presStyleLbl="alignAccFollowNode1" presStyleIdx="0" presStyleCnt="6" custScaleX="107228">
        <dgm:presLayoutVars>
          <dgm:bulletEnabled val="1"/>
        </dgm:presLayoutVars>
      </dgm:prSet>
      <dgm:spPr/>
      <dgm:t>
        <a:bodyPr/>
        <a:lstStyle/>
        <a:p>
          <a:endParaRPr lang="zh-TW" altLang="en-US"/>
        </a:p>
      </dgm:t>
    </dgm:pt>
    <dgm:pt modelId="{2E121039-69CA-462C-9262-9A56587B5B8F}" type="pres">
      <dgm:prSet presAssocID="{3C03942D-63F9-46AF-950A-5A69B2C68F02}" presName="sp" presStyleCnt="0"/>
      <dgm:spPr/>
      <dgm:t>
        <a:bodyPr/>
        <a:lstStyle/>
        <a:p>
          <a:endParaRPr lang="zh-TW" altLang="en-US"/>
        </a:p>
      </dgm:t>
    </dgm:pt>
    <dgm:pt modelId="{4142A1DA-6A1E-4F2B-8BB5-E3EE3779B96F}" type="pres">
      <dgm:prSet presAssocID="{F9DA967C-0BB9-445F-AE94-27E14C4C2816}" presName="linNode" presStyleCnt="0"/>
      <dgm:spPr/>
      <dgm:t>
        <a:bodyPr/>
        <a:lstStyle/>
        <a:p>
          <a:endParaRPr lang="zh-TW" altLang="en-US"/>
        </a:p>
      </dgm:t>
    </dgm:pt>
    <dgm:pt modelId="{50C060FD-25BA-4CC2-945C-7CACFCE5DEE2}" type="pres">
      <dgm:prSet presAssocID="{F9DA967C-0BB9-445F-AE94-27E14C4C2816}" presName="parentText" presStyleLbl="node1" presStyleIdx="1" presStyleCnt="6" custScaleX="42450">
        <dgm:presLayoutVars>
          <dgm:chMax val="1"/>
          <dgm:bulletEnabled val="1"/>
        </dgm:presLayoutVars>
      </dgm:prSet>
      <dgm:spPr/>
      <dgm:t>
        <a:bodyPr/>
        <a:lstStyle/>
        <a:p>
          <a:endParaRPr lang="zh-TW" altLang="en-US"/>
        </a:p>
      </dgm:t>
    </dgm:pt>
    <dgm:pt modelId="{078A3D63-C7B0-488B-934C-EE6FEE811208}" type="pres">
      <dgm:prSet presAssocID="{F9DA967C-0BB9-445F-AE94-27E14C4C2816}" presName="descendantText" presStyleLbl="alignAccFollowNode1" presStyleIdx="1" presStyleCnt="6" custScaleX="107316">
        <dgm:presLayoutVars>
          <dgm:bulletEnabled val="1"/>
        </dgm:presLayoutVars>
      </dgm:prSet>
      <dgm:spPr/>
      <dgm:t>
        <a:bodyPr/>
        <a:lstStyle/>
        <a:p>
          <a:endParaRPr lang="zh-TW" altLang="en-US"/>
        </a:p>
      </dgm:t>
    </dgm:pt>
    <dgm:pt modelId="{4E04D397-ADD5-4142-8527-242FC5D82229}" type="pres">
      <dgm:prSet presAssocID="{C2C24C74-62EE-4DC4-9F6B-397B490D4D92}" presName="sp" presStyleCnt="0"/>
      <dgm:spPr/>
      <dgm:t>
        <a:bodyPr/>
        <a:lstStyle/>
        <a:p>
          <a:endParaRPr lang="zh-TW" altLang="en-US"/>
        </a:p>
      </dgm:t>
    </dgm:pt>
    <dgm:pt modelId="{61702ED7-2AB9-4610-92A2-51033D76E124}" type="pres">
      <dgm:prSet presAssocID="{51BEE682-3916-4DDD-9B9B-52DADF3F57E4}" presName="linNode" presStyleCnt="0"/>
      <dgm:spPr/>
      <dgm:t>
        <a:bodyPr/>
        <a:lstStyle/>
        <a:p>
          <a:endParaRPr lang="zh-TW" altLang="en-US"/>
        </a:p>
      </dgm:t>
    </dgm:pt>
    <dgm:pt modelId="{F20BAE45-457E-48B0-8D4D-6BFB0980077C}" type="pres">
      <dgm:prSet presAssocID="{51BEE682-3916-4DDD-9B9B-52DADF3F57E4}" presName="parentText" presStyleLbl="node1" presStyleIdx="2" presStyleCnt="6" custScaleX="42450">
        <dgm:presLayoutVars>
          <dgm:chMax val="1"/>
          <dgm:bulletEnabled val="1"/>
        </dgm:presLayoutVars>
      </dgm:prSet>
      <dgm:spPr/>
      <dgm:t>
        <a:bodyPr/>
        <a:lstStyle/>
        <a:p>
          <a:endParaRPr lang="zh-TW" altLang="en-US"/>
        </a:p>
      </dgm:t>
    </dgm:pt>
    <dgm:pt modelId="{C1FC3522-38AD-4DFF-99D9-A3986520AC09}" type="pres">
      <dgm:prSet presAssocID="{51BEE682-3916-4DDD-9B9B-52DADF3F57E4}" presName="descendantText" presStyleLbl="alignAccFollowNode1" presStyleIdx="2" presStyleCnt="6" custScaleX="107360" custLinFactNeighborX="-371" custLinFactNeighborY="1875">
        <dgm:presLayoutVars>
          <dgm:bulletEnabled val="1"/>
        </dgm:presLayoutVars>
      </dgm:prSet>
      <dgm:spPr/>
      <dgm:t>
        <a:bodyPr/>
        <a:lstStyle/>
        <a:p>
          <a:endParaRPr lang="zh-TW" altLang="en-US"/>
        </a:p>
      </dgm:t>
    </dgm:pt>
    <dgm:pt modelId="{E9DB37A5-0245-4244-829B-9549821A7ED4}" type="pres">
      <dgm:prSet presAssocID="{803E0A14-0299-4297-95FC-9098AB9C5EEF}" presName="sp" presStyleCnt="0"/>
      <dgm:spPr/>
      <dgm:t>
        <a:bodyPr/>
        <a:lstStyle/>
        <a:p>
          <a:endParaRPr lang="zh-TW" altLang="en-US"/>
        </a:p>
      </dgm:t>
    </dgm:pt>
    <dgm:pt modelId="{E2DF9CF1-15E8-44C4-ACE8-45E366B77DBF}" type="pres">
      <dgm:prSet presAssocID="{A5F497AE-F896-45A4-A59C-2683D67853FF}" presName="linNode" presStyleCnt="0"/>
      <dgm:spPr/>
      <dgm:t>
        <a:bodyPr/>
        <a:lstStyle/>
        <a:p>
          <a:endParaRPr lang="zh-TW" altLang="en-US"/>
        </a:p>
      </dgm:t>
    </dgm:pt>
    <dgm:pt modelId="{B49F3F13-2BA2-4CF3-9B24-93FF5D424AD3}" type="pres">
      <dgm:prSet presAssocID="{A5F497AE-F896-45A4-A59C-2683D67853FF}" presName="parentText" presStyleLbl="node1" presStyleIdx="3" presStyleCnt="6" custScaleX="42450">
        <dgm:presLayoutVars>
          <dgm:chMax val="1"/>
          <dgm:bulletEnabled val="1"/>
        </dgm:presLayoutVars>
      </dgm:prSet>
      <dgm:spPr/>
      <dgm:t>
        <a:bodyPr/>
        <a:lstStyle/>
        <a:p>
          <a:endParaRPr lang="zh-TW" altLang="en-US"/>
        </a:p>
      </dgm:t>
    </dgm:pt>
    <dgm:pt modelId="{BCB493C7-3A9C-4171-B1E2-03FD6D239304}" type="pres">
      <dgm:prSet presAssocID="{A5F497AE-F896-45A4-A59C-2683D67853FF}" presName="descendantText" presStyleLbl="alignAccFollowNode1" presStyleIdx="3" presStyleCnt="6" custScaleX="107360">
        <dgm:presLayoutVars>
          <dgm:bulletEnabled val="1"/>
        </dgm:presLayoutVars>
      </dgm:prSet>
      <dgm:spPr/>
      <dgm:t>
        <a:bodyPr/>
        <a:lstStyle/>
        <a:p>
          <a:endParaRPr lang="zh-TW" altLang="en-US"/>
        </a:p>
      </dgm:t>
    </dgm:pt>
    <dgm:pt modelId="{AA687A10-DF64-4F60-9A74-026620C28D4A}" type="pres">
      <dgm:prSet presAssocID="{968E64CA-77ED-4BD9-8133-E2A60C5C54FB}" presName="sp" presStyleCnt="0"/>
      <dgm:spPr/>
      <dgm:t>
        <a:bodyPr/>
        <a:lstStyle/>
        <a:p>
          <a:endParaRPr lang="zh-TW" altLang="en-US"/>
        </a:p>
      </dgm:t>
    </dgm:pt>
    <dgm:pt modelId="{71021BA3-C44F-49DF-86E1-AC9E67D23EFD}" type="pres">
      <dgm:prSet presAssocID="{15B46D96-9328-499C-8BFC-2ACED205D28E}" presName="linNode" presStyleCnt="0"/>
      <dgm:spPr/>
      <dgm:t>
        <a:bodyPr/>
        <a:lstStyle/>
        <a:p>
          <a:endParaRPr lang="zh-TW" altLang="en-US"/>
        </a:p>
      </dgm:t>
    </dgm:pt>
    <dgm:pt modelId="{462CF35E-B526-444B-8EA1-FB4B91A54B39}" type="pres">
      <dgm:prSet presAssocID="{15B46D96-9328-499C-8BFC-2ACED205D28E}" presName="parentText" presStyleLbl="node1" presStyleIdx="4" presStyleCnt="6" custScaleX="42450">
        <dgm:presLayoutVars>
          <dgm:chMax val="1"/>
          <dgm:bulletEnabled val="1"/>
        </dgm:presLayoutVars>
      </dgm:prSet>
      <dgm:spPr/>
      <dgm:t>
        <a:bodyPr/>
        <a:lstStyle/>
        <a:p>
          <a:endParaRPr lang="zh-TW" altLang="en-US"/>
        </a:p>
      </dgm:t>
    </dgm:pt>
    <dgm:pt modelId="{A709DE1F-90DE-4BFC-B973-701270F460E8}" type="pres">
      <dgm:prSet presAssocID="{15B46D96-9328-499C-8BFC-2ACED205D28E}" presName="descendantText" presStyleLbl="alignAccFollowNode1" presStyleIdx="4" presStyleCnt="6" custScaleX="107360">
        <dgm:presLayoutVars>
          <dgm:bulletEnabled val="1"/>
        </dgm:presLayoutVars>
      </dgm:prSet>
      <dgm:spPr/>
      <dgm:t>
        <a:bodyPr/>
        <a:lstStyle/>
        <a:p>
          <a:endParaRPr lang="zh-TW" altLang="en-US"/>
        </a:p>
      </dgm:t>
    </dgm:pt>
    <dgm:pt modelId="{A04DD3E9-8802-4490-A2FE-B114502E14F2}" type="pres">
      <dgm:prSet presAssocID="{EEA53133-0AB0-4DDA-B1F8-48504C0C450F}" presName="sp" presStyleCnt="0"/>
      <dgm:spPr/>
      <dgm:t>
        <a:bodyPr/>
        <a:lstStyle/>
        <a:p>
          <a:endParaRPr lang="zh-TW" altLang="en-US"/>
        </a:p>
      </dgm:t>
    </dgm:pt>
    <dgm:pt modelId="{569591A5-D0B5-4A04-9847-0D39C49153C9}" type="pres">
      <dgm:prSet presAssocID="{F073C244-83E2-49C5-A58A-4A31478A51B6}" presName="linNode" presStyleCnt="0"/>
      <dgm:spPr/>
      <dgm:t>
        <a:bodyPr/>
        <a:lstStyle/>
        <a:p>
          <a:endParaRPr lang="zh-TW" altLang="en-US"/>
        </a:p>
      </dgm:t>
    </dgm:pt>
    <dgm:pt modelId="{CDD0BD14-AF13-4004-9B21-2CB07B03F310}" type="pres">
      <dgm:prSet presAssocID="{F073C244-83E2-49C5-A58A-4A31478A51B6}" presName="parentText" presStyleLbl="node1" presStyleIdx="5" presStyleCnt="6" custScaleX="42450">
        <dgm:presLayoutVars>
          <dgm:chMax val="1"/>
          <dgm:bulletEnabled val="1"/>
        </dgm:presLayoutVars>
      </dgm:prSet>
      <dgm:spPr/>
      <dgm:t>
        <a:bodyPr/>
        <a:lstStyle/>
        <a:p>
          <a:endParaRPr lang="zh-TW" altLang="en-US"/>
        </a:p>
      </dgm:t>
    </dgm:pt>
    <dgm:pt modelId="{BEEF4AB9-3306-4139-89A3-A88B87939E75}" type="pres">
      <dgm:prSet presAssocID="{F073C244-83E2-49C5-A58A-4A31478A51B6}" presName="descendantText" presStyleLbl="alignAccFollowNode1" presStyleIdx="5" presStyleCnt="6" custScaleX="107360">
        <dgm:presLayoutVars>
          <dgm:bulletEnabled val="1"/>
        </dgm:presLayoutVars>
      </dgm:prSet>
      <dgm:spPr/>
      <dgm:t>
        <a:bodyPr/>
        <a:lstStyle/>
        <a:p>
          <a:endParaRPr lang="zh-TW" altLang="en-US"/>
        </a:p>
      </dgm:t>
    </dgm:pt>
  </dgm:ptLst>
  <dgm:cxnLst>
    <dgm:cxn modelId="{86A6977B-6FF9-491F-BD93-DD6BA58FC888}" type="presOf" srcId="{F9DA967C-0BB9-445F-AE94-27E14C4C2816}" destId="{50C060FD-25BA-4CC2-945C-7CACFCE5DEE2}" srcOrd="0" destOrd="0" presId="urn:microsoft.com/office/officeart/2005/8/layout/vList5"/>
    <dgm:cxn modelId="{2D088B02-BE16-4EC0-93AE-8E59F3D6EF52}" srcId="{6BD1740F-1C73-496B-90CA-F3809D9ADE92}" destId="{A5F497AE-F896-45A4-A59C-2683D67853FF}" srcOrd="3" destOrd="0" parTransId="{6ECF277A-FF99-4453-ACDD-4F39A95A834C}" sibTransId="{968E64CA-77ED-4BD9-8133-E2A60C5C54FB}"/>
    <dgm:cxn modelId="{92CADCC5-8D88-4EF3-81B6-4E044B44EAA2}" type="presOf" srcId="{3C91FE9E-1A1A-4DA4-AE7D-C463C792802F}" destId="{A709DE1F-90DE-4BFC-B973-701270F460E8}" srcOrd="0" destOrd="0" presId="urn:microsoft.com/office/officeart/2005/8/layout/vList5"/>
    <dgm:cxn modelId="{025B19B3-77F0-48BB-9F2B-E7B28A387D75}" type="presOf" srcId="{5479E77D-2849-4B5B-9413-0DCCA604979C}" destId="{078A3D63-C7B0-488B-934C-EE6FEE811208}" srcOrd="0" destOrd="0" presId="urn:microsoft.com/office/officeart/2005/8/layout/vList5"/>
    <dgm:cxn modelId="{30F65570-6513-40CF-8005-E8085529572D}" srcId="{6BD1740F-1C73-496B-90CA-F3809D9ADE92}" destId="{175EE911-09CD-4661-B158-6FECB9E3AE25}" srcOrd="0" destOrd="0" parTransId="{93DA0CD9-41AB-4A59-9E7F-719BD6391DAA}" sibTransId="{3C03942D-63F9-46AF-950A-5A69B2C68F02}"/>
    <dgm:cxn modelId="{AEA78B7E-E844-4FC6-85BF-A8350EFF8E8D}" srcId="{6BD1740F-1C73-496B-90CA-F3809D9ADE92}" destId="{F9DA967C-0BB9-445F-AE94-27E14C4C2816}" srcOrd="1" destOrd="0" parTransId="{C4127591-EF56-4C99-9C46-4CEB07E3DFA7}" sibTransId="{C2C24C74-62EE-4DC4-9F6B-397B490D4D92}"/>
    <dgm:cxn modelId="{2EC8B560-2613-4D6B-AAD9-AE0B3975F856}" srcId="{15B46D96-9328-499C-8BFC-2ACED205D28E}" destId="{3C91FE9E-1A1A-4DA4-AE7D-C463C792802F}" srcOrd="0" destOrd="0" parTransId="{CECE1A1D-E002-4031-B2DF-476F55E702F7}" sibTransId="{1B36DF22-CB52-4AC9-87DC-E1321328EB73}"/>
    <dgm:cxn modelId="{F3D8F47E-C2AA-4DD2-BA6A-2AB1DD5FAAAC}" srcId="{175EE911-09CD-4661-B158-6FECB9E3AE25}" destId="{95D51E47-DA46-4D2B-B6EB-150D7072A00B}" srcOrd="0" destOrd="0" parTransId="{4BCFE9AC-40B3-40BB-BE13-4C30328C4B06}" sibTransId="{5DB75E1B-BB8A-4C12-8F8E-B820305C98BA}"/>
    <dgm:cxn modelId="{8F9E9ABA-95BF-4096-8758-0AB968522DEA}" type="presOf" srcId="{95D51E47-DA46-4D2B-B6EB-150D7072A00B}" destId="{3DF6C986-14B6-4A62-9104-2180E35A398E}" srcOrd="0" destOrd="0" presId="urn:microsoft.com/office/officeart/2005/8/layout/vList5"/>
    <dgm:cxn modelId="{E639B138-927B-41DC-A8DD-A7D8776DFC97}" srcId="{6BD1740F-1C73-496B-90CA-F3809D9ADE92}" destId="{F073C244-83E2-49C5-A58A-4A31478A51B6}" srcOrd="5" destOrd="0" parTransId="{9EA5F3F6-73CC-4ACE-90A7-8636308CCDE0}" sibTransId="{31988C78-A27C-4C7D-A102-D0F6BC08D52B}"/>
    <dgm:cxn modelId="{646F3A8F-5F7E-4567-BE4C-639E095381D1}" type="presOf" srcId="{15B46D96-9328-499C-8BFC-2ACED205D28E}" destId="{462CF35E-B526-444B-8EA1-FB4B91A54B39}" srcOrd="0" destOrd="0" presId="urn:microsoft.com/office/officeart/2005/8/layout/vList5"/>
    <dgm:cxn modelId="{7273DB7C-398C-442A-894D-5BBC1D785667}" srcId="{51BEE682-3916-4DDD-9B9B-52DADF3F57E4}" destId="{61CB5C57-DA24-4D9B-993F-80EAB356FE05}" srcOrd="0" destOrd="0" parTransId="{10721DBC-153C-41B4-A34D-6F911A3092C5}" sibTransId="{EB77FC0F-C23A-448B-8097-544D67797C6E}"/>
    <dgm:cxn modelId="{536DAF69-5296-4116-BF9E-C5BB57ABF356}" type="presOf" srcId="{A5F497AE-F896-45A4-A59C-2683D67853FF}" destId="{B49F3F13-2BA2-4CF3-9B24-93FF5D424AD3}" srcOrd="0" destOrd="0" presId="urn:microsoft.com/office/officeart/2005/8/layout/vList5"/>
    <dgm:cxn modelId="{4682A714-A597-4B72-86B3-3D070C374244}" type="presOf" srcId="{6BD1740F-1C73-496B-90CA-F3809D9ADE92}" destId="{0FA1DE34-86AC-4BAB-A432-A6A40BFF8080}" srcOrd="0" destOrd="0" presId="urn:microsoft.com/office/officeart/2005/8/layout/vList5"/>
    <dgm:cxn modelId="{DF48543E-F914-4DC4-A50B-953EBA44CBE9}" type="presOf" srcId="{51BEE682-3916-4DDD-9B9B-52DADF3F57E4}" destId="{F20BAE45-457E-48B0-8D4D-6BFB0980077C}" srcOrd="0" destOrd="0" presId="urn:microsoft.com/office/officeart/2005/8/layout/vList5"/>
    <dgm:cxn modelId="{CBF51F37-43C5-4EA8-8009-DEEECAB1C66D}" srcId="{A5F497AE-F896-45A4-A59C-2683D67853FF}" destId="{D08B3782-E7FF-40B0-8166-EFCD7AD8AEF9}" srcOrd="0" destOrd="0" parTransId="{C835E31C-BF23-42C0-8CEF-42331F48C469}" sibTransId="{A50303B2-56F9-404B-8805-75808F8D2D0F}"/>
    <dgm:cxn modelId="{8FF9D6B4-0893-4B09-81A2-74E96C7669E3}" type="presOf" srcId="{175EE911-09CD-4661-B158-6FECB9E3AE25}" destId="{AD305178-A0B0-4BED-81D4-7B8FDD42500A}" srcOrd="0" destOrd="0" presId="urn:microsoft.com/office/officeart/2005/8/layout/vList5"/>
    <dgm:cxn modelId="{2F84A08C-F828-4912-9C9F-AC656C93FF0F}" type="presOf" srcId="{D08B3782-E7FF-40B0-8166-EFCD7AD8AEF9}" destId="{BCB493C7-3A9C-4171-B1E2-03FD6D239304}" srcOrd="0" destOrd="0" presId="urn:microsoft.com/office/officeart/2005/8/layout/vList5"/>
    <dgm:cxn modelId="{58CC1D20-28A6-4D82-B04A-37B716D28873}" srcId="{6BD1740F-1C73-496B-90CA-F3809D9ADE92}" destId="{15B46D96-9328-499C-8BFC-2ACED205D28E}" srcOrd="4" destOrd="0" parTransId="{7F24A21D-3ECA-4AAD-BADD-AF1E3B5ADE2B}" sibTransId="{EEA53133-0AB0-4DDA-B1F8-48504C0C450F}"/>
    <dgm:cxn modelId="{28B010F7-942E-4D33-A448-A0A3489AF12D}" srcId="{F9DA967C-0BB9-445F-AE94-27E14C4C2816}" destId="{5479E77D-2849-4B5B-9413-0DCCA604979C}" srcOrd="0" destOrd="0" parTransId="{CD2EA559-CA18-41B7-8F68-D4DB48B12CC4}" sibTransId="{77C9A4A7-352B-4225-9F0F-152B6663AB2E}"/>
    <dgm:cxn modelId="{4C980CBA-AA0B-4A93-B5FE-8618E5D2585A}" srcId="{6BD1740F-1C73-496B-90CA-F3809D9ADE92}" destId="{51BEE682-3916-4DDD-9B9B-52DADF3F57E4}" srcOrd="2" destOrd="0" parTransId="{3F424A72-EE2B-4DDD-834B-626A1D5939B8}" sibTransId="{803E0A14-0299-4297-95FC-9098AB9C5EEF}"/>
    <dgm:cxn modelId="{A3352007-E9B5-4B0C-8A02-0CECDEB31B60}" type="presOf" srcId="{F073C244-83E2-49C5-A58A-4A31478A51B6}" destId="{CDD0BD14-AF13-4004-9B21-2CB07B03F310}" srcOrd="0" destOrd="0" presId="urn:microsoft.com/office/officeart/2005/8/layout/vList5"/>
    <dgm:cxn modelId="{B45A9692-DE58-4F4B-89F5-96FDA818A212}" srcId="{F073C244-83E2-49C5-A58A-4A31478A51B6}" destId="{14879489-2515-4C89-A4B3-3D2165F52F3B}" srcOrd="0" destOrd="0" parTransId="{5E333CDB-925B-4416-A335-7E0003B296DA}" sibTransId="{E3EC9AD0-3AF9-49CE-A90B-49B1B0C93CB5}"/>
    <dgm:cxn modelId="{C92A5202-2A0D-4FAE-A5B7-216C3CB5DD14}" type="presOf" srcId="{14879489-2515-4C89-A4B3-3D2165F52F3B}" destId="{BEEF4AB9-3306-4139-89A3-A88B87939E75}" srcOrd="0" destOrd="0" presId="urn:microsoft.com/office/officeart/2005/8/layout/vList5"/>
    <dgm:cxn modelId="{3D08F456-D3B0-47B2-9077-23FCD323DEA8}" type="presOf" srcId="{61CB5C57-DA24-4D9B-993F-80EAB356FE05}" destId="{C1FC3522-38AD-4DFF-99D9-A3986520AC09}" srcOrd="0" destOrd="0" presId="urn:microsoft.com/office/officeart/2005/8/layout/vList5"/>
    <dgm:cxn modelId="{E9F0B506-517A-4A0C-B917-E9187FCA4406}" type="presParOf" srcId="{0FA1DE34-86AC-4BAB-A432-A6A40BFF8080}" destId="{4F29ADD9-FC8E-400E-BC31-A0D4306002F4}" srcOrd="0" destOrd="0" presId="urn:microsoft.com/office/officeart/2005/8/layout/vList5"/>
    <dgm:cxn modelId="{8AE966B4-35AF-472C-9EC9-9C3890F069B2}" type="presParOf" srcId="{4F29ADD9-FC8E-400E-BC31-A0D4306002F4}" destId="{AD305178-A0B0-4BED-81D4-7B8FDD42500A}" srcOrd="0" destOrd="0" presId="urn:microsoft.com/office/officeart/2005/8/layout/vList5"/>
    <dgm:cxn modelId="{F437F590-A7CD-42A8-ADA5-6B62E6540EA7}" type="presParOf" srcId="{4F29ADD9-FC8E-400E-BC31-A0D4306002F4}" destId="{3DF6C986-14B6-4A62-9104-2180E35A398E}" srcOrd="1" destOrd="0" presId="urn:microsoft.com/office/officeart/2005/8/layout/vList5"/>
    <dgm:cxn modelId="{4542443D-517A-41DF-B098-44A939876757}" type="presParOf" srcId="{0FA1DE34-86AC-4BAB-A432-A6A40BFF8080}" destId="{2E121039-69CA-462C-9262-9A56587B5B8F}" srcOrd="1" destOrd="0" presId="urn:microsoft.com/office/officeart/2005/8/layout/vList5"/>
    <dgm:cxn modelId="{FDD123E9-CE5C-4CE7-9DAE-8480726D3BE1}" type="presParOf" srcId="{0FA1DE34-86AC-4BAB-A432-A6A40BFF8080}" destId="{4142A1DA-6A1E-4F2B-8BB5-E3EE3779B96F}" srcOrd="2" destOrd="0" presId="urn:microsoft.com/office/officeart/2005/8/layout/vList5"/>
    <dgm:cxn modelId="{10547E12-3FB4-4BBC-9835-CBCC8ECCA6EC}" type="presParOf" srcId="{4142A1DA-6A1E-4F2B-8BB5-E3EE3779B96F}" destId="{50C060FD-25BA-4CC2-945C-7CACFCE5DEE2}" srcOrd="0" destOrd="0" presId="urn:microsoft.com/office/officeart/2005/8/layout/vList5"/>
    <dgm:cxn modelId="{6DB524A9-5268-4C95-8681-903A46671FF2}" type="presParOf" srcId="{4142A1DA-6A1E-4F2B-8BB5-E3EE3779B96F}" destId="{078A3D63-C7B0-488B-934C-EE6FEE811208}" srcOrd="1" destOrd="0" presId="urn:microsoft.com/office/officeart/2005/8/layout/vList5"/>
    <dgm:cxn modelId="{06E526F9-62C1-4912-9F0A-DE43F7359DC6}" type="presParOf" srcId="{0FA1DE34-86AC-4BAB-A432-A6A40BFF8080}" destId="{4E04D397-ADD5-4142-8527-242FC5D82229}" srcOrd="3" destOrd="0" presId="urn:microsoft.com/office/officeart/2005/8/layout/vList5"/>
    <dgm:cxn modelId="{92B6364A-3435-47E4-AC38-35A3FC6F6454}" type="presParOf" srcId="{0FA1DE34-86AC-4BAB-A432-A6A40BFF8080}" destId="{61702ED7-2AB9-4610-92A2-51033D76E124}" srcOrd="4" destOrd="0" presId="urn:microsoft.com/office/officeart/2005/8/layout/vList5"/>
    <dgm:cxn modelId="{50469740-9B05-4172-9008-2590C70D4163}" type="presParOf" srcId="{61702ED7-2AB9-4610-92A2-51033D76E124}" destId="{F20BAE45-457E-48B0-8D4D-6BFB0980077C}" srcOrd="0" destOrd="0" presId="urn:microsoft.com/office/officeart/2005/8/layout/vList5"/>
    <dgm:cxn modelId="{B0DB7813-FD28-4D0A-8CD5-7097A9D322A1}" type="presParOf" srcId="{61702ED7-2AB9-4610-92A2-51033D76E124}" destId="{C1FC3522-38AD-4DFF-99D9-A3986520AC09}" srcOrd="1" destOrd="0" presId="urn:microsoft.com/office/officeart/2005/8/layout/vList5"/>
    <dgm:cxn modelId="{E1777685-F07C-42FA-A176-E3FD93C68276}" type="presParOf" srcId="{0FA1DE34-86AC-4BAB-A432-A6A40BFF8080}" destId="{E9DB37A5-0245-4244-829B-9549821A7ED4}" srcOrd="5" destOrd="0" presId="urn:microsoft.com/office/officeart/2005/8/layout/vList5"/>
    <dgm:cxn modelId="{8DEFDB4D-0FF9-4841-99F4-B03224CAF3D9}" type="presParOf" srcId="{0FA1DE34-86AC-4BAB-A432-A6A40BFF8080}" destId="{E2DF9CF1-15E8-44C4-ACE8-45E366B77DBF}" srcOrd="6" destOrd="0" presId="urn:microsoft.com/office/officeart/2005/8/layout/vList5"/>
    <dgm:cxn modelId="{779BB9DF-5E6C-4510-AF96-4E942B88062E}" type="presParOf" srcId="{E2DF9CF1-15E8-44C4-ACE8-45E366B77DBF}" destId="{B49F3F13-2BA2-4CF3-9B24-93FF5D424AD3}" srcOrd="0" destOrd="0" presId="urn:microsoft.com/office/officeart/2005/8/layout/vList5"/>
    <dgm:cxn modelId="{A33224FC-0734-4499-9C0D-139B672B1373}" type="presParOf" srcId="{E2DF9CF1-15E8-44C4-ACE8-45E366B77DBF}" destId="{BCB493C7-3A9C-4171-B1E2-03FD6D239304}" srcOrd="1" destOrd="0" presId="urn:microsoft.com/office/officeart/2005/8/layout/vList5"/>
    <dgm:cxn modelId="{870A66C0-0236-4E20-961D-AE3C13DC3579}" type="presParOf" srcId="{0FA1DE34-86AC-4BAB-A432-A6A40BFF8080}" destId="{AA687A10-DF64-4F60-9A74-026620C28D4A}" srcOrd="7" destOrd="0" presId="urn:microsoft.com/office/officeart/2005/8/layout/vList5"/>
    <dgm:cxn modelId="{504A4298-E026-46A6-A40A-61C0DF472B53}" type="presParOf" srcId="{0FA1DE34-86AC-4BAB-A432-A6A40BFF8080}" destId="{71021BA3-C44F-49DF-86E1-AC9E67D23EFD}" srcOrd="8" destOrd="0" presId="urn:microsoft.com/office/officeart/2005/8/layout/vList5"/>
    <dgm:cxn modelId="{A0D5675E-A614-4CCE-9EB0-27B6B7A3E95B}" type="presParOf" srcId="{71021BA3-C44F-49DF-86E1-AC9E67D23EFD}" destId="{462CF35E-B526-444B-8EA1-FB4B91A54B39}" srcOrd="0" destOrd="0" presId="urn:microsoft.com/office/officeart/2005/8/layout/vList5"/>
    <dgm:cxn modelId="{2FEDF2B3-6FF5-41E6-AFE0-0FC969AF4715}" type="presParOf" srcId="{71021BA3-C44F-49DF-86E1-AC9E67D23EFD}" destId="{A709DE1F-90DE-4BFC-B973-701270F460E8}" srcOrd="1" destOrd="0" presId="urn:microsoft.com/office/officeart/2005/8/layout/vList5"/>
    <dgm:cxn modelId="{113AAFAB-4736-469E-955A-644FE1DBC4C5}" type="presParOf" srcId="{0FA1DE34-86AC-4BAB-A432-A6A40BFF8080}" destId="{A04DD3E9-8802-4490-A2FE-B114502E14F2}" srcOrd="9" destOrd="0" presId="urn:microsoft.com/office/officeart/2005/8/layout/vList5"/>
    <dgm:cxn modelId="{915DA419-A810-4DD2-AC42-8AC1CC926B55}" type="presParOf" srcId="{0FA1DE34-86AC-4BAB-A432-A6A40BFF8080}" destId="{569591A5-D0B5-4A04-9847-0D39C49153C9}" srcOrd="10" destOrd="0" presId="urn:microsoft.com/office/officeart/2005/8/layout/vList5"/>
    <dgm:cxn modelId="{3D5A91B4-CF02-4745-9FBF-6D4A9DFC58AD}" type="presParOf" srcId="{569591A5-D0B5-4A04-9847-0D39C49153C9}" destId="{CDD0BD14-AF13-4004-9B21-2CB07B03F310}" srcOrd="0" destOrd="0" presId="urn:microsoft.com/office/officeart/2005/8/layout/vList5"/>
    <dgm:cxn modelId="{9EDE6305-1346-406E-823B-FBEFAB46A5A6}" type="presParOf" srcId="{569591A5-D0B5-4A04-9847-0D39C49153C9}" destId="{BEEF4AB9-3306-4139-89A3-A88B87939E75}" srcOrd="1" destOrd="0" presId="urn:microsoft.com/office/officeart/2005/8/layout/vList5"/>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312" tIns="45656" rIns="91312" bIns="45656" numCol="1" anchor="t" anchorCtr="0" compatLnSpc="1">
            <a:prstTxWarp prst="textNoShape">
              <a:avLst/>
            </a:prstTxWarp>
          </a:bodyPr>
          <a:lstStyle>
            <a:lvl1pPr>
              <a:defRPr sz="1200"/>
            </a:lvl1pPr>
          </a:lstStyle>
          <a:p>
            <a:pPr>
              <a:defRPr/>
            </a:pPr>
            <a:endParaRPr lang="en-US" altLang="zh-TW"/>
          </a:p>
        </p:txBody>
      </p:sp>
      <p:sp>
        <p:nvSpPr>
          <p:cNvPr id="79875" name="Rectangle 3"/>
          <p:cNvSpPr>
            <a:spLocks noGrp="1" noChangeArrowheads="1"/>
          </p:cNvSpPr>
          <p:nvPr>
            <p:ph type="dt" sz="quarter" idx="1"/>
          </p:nvPr>
        </p:nvSpPr>
        <p:spPr bwMode="auto">
          <a:xfrm>
            <a:off x="3851277" y="0"/>
            <a:ext cx="2944813" cy="496888"/>
          </a:xfrm>
          <a:prstGeom prst="rect">
            <a:avLst/>
          </a:prstGeom>
          <a:noFill/>
          <a:ln w="9525">
            <a:noFill/>
            <a:miter lim="800000"/>
            <a:headEnd/>
            <a:tailEnd/>
          </a:ln>
          <a:effectLst/>
        </p:spPr>
        <p:txBody>
          <a:bodyPr vert="horz" wrap="square" lIns="91312" tIns="45656" rIns="91312" bIns="45656" numCol="1" anchor="t" anchorCtr="0" compatLnSpc="1">
            <a:prstTxWarp prst="textNoShape">
              <a:avLst/>
            </a:prstTxWarp>
          </a:bodyPr>
          <a:lstStyle>
            <a:lvl1pPr algn="r">
              <a:defRPr sz="1200"/>
            </a:lvl1pPr>
          </a:lstStyle>
          <a:p>
            <a:pPr>
              <a:defRPr/>
            </a:pPr>
            <a:fld id="{C8F85165-587F-43D5-9BDA-016870AC9705}" type="datetimeFigureOut">
              <a:rPr lang="zh-TW" altLang="en-US"/>
              <a:pPr>
                <a:defRPr/>
              </a:pPr>
              <a:t>2018/1/8</a:t>
            </a:fld>
            <a:endParaRPr lang="en-US" altLang="zh-TW"/>
          </a:p>
        </p:txBody>
      </p:sp>
      <p:sp>
        <p:nvSpPr>
          <p:cNvPr id="79876" name="Rectangle 4"/>
          <p:cNvSpPr>
            <a:spLocks noGrp="1" noChangeArrowheads="1"/>
          </p:cNvSpPr>
          <p:nvPr>
            <p:ph type="ftr" sz="quarter" idx="2"/>
          </p:nvPr>
        </p:nvSpPr>
        <p:spPr bwMode="auto">
          <a:xfrm>
            <a:off x="0" y="9428163"/>
            <a:ext cx="2944813" cy="496887"/>
          </a:xfrm>
          <a:prstGeom prst="rect">
            <a:avLst/>
          </a:prstGeom>
          <a:noFill/>
          <a:ln w="9525">
            <a:noFill/>
            <a:miter lim="800000"/>
            <a:headEnd/>
            <a:tailEnd/>
          </a:ln>
          <a:effectLst/>
        </p:spPr>
        <p:txBody>
          <a:bodyPr vert="horz" wrap="square" lIns="91312" tIns="45656" rIns="91312" bIns="45656" numCol="1" anchor="b" anchorCtr="0" compatLnSpc="1">
            <a:prstTxWarp prst="textNoShape">
              <a:avLst/>
            </a:prstTxWarp>
          </a:bodyPr>
          <a:lstStyle>
            <a:lvl1pPr>
              <a:defRPr sz="1200"/>
            </a:lvl1pPr>
          </a:lstStyle>
          <a:p>
            <a:pPr>
              <a:defRPr/>
            </a:pPr>
            <a:endParaRPr lang="en-US" altLang="zh-TW"/>
          </a:p>
        </p:txBody>
      </p:sp>
      <p:sp>
        <p:nvSpPr>
          <p:cNvPr id="79877" name="Rectangle 5"/>
          <p:cNvSpPr>
            <a:spLocks noGrp="1" noChangeArrowheads="1"/>
          </p:cNvSpPr>
          <p:nvPr>
            <p:ph type="sldNum" sz="quarter" idx="3"/>
          </p:nvPr>
        </p:nvSpPr>
        <p:spPr bwMode="auto">
          <a:xfrm>
            <a:off x="3851277" y="9428163"/>
            <a:ext cx="2944813" cy="496887"/>
          </a:xfrm>
          <a:prstGeom prst="rect">
            <a:avLst/>
          </a:prstGeom>
          <a:noFill/>
          <a:ln w="9525">
            <a:noFill/>
            <a:miter lim="800000"/>
            <a:headEnd/>
            <a:tailEnd/>
          </a:ln>
          <a:effectLst/>
        </p:spPr>
        <p:txBody>
          <a:bodyPr vert="horz" wrap="square" lIns="91312" tIns="45656" rIns="91312" bIns="45656" numCol="1" anchor="b" anchorCtr="0" compatLnSpc="1">
            <a:prstTxWarp prst="textNoShape">
              <a:avLst/>
            </a:prstTxWarp>
          </a:bodyPr>
          <a:lstStyle>
            <a:lvl1pPr algn="r">
              <a:defRPr sz="1200"/>
            </a:lvl1pPr>
          </a:lstStyle>
          <a:p>
            <a:pPr>
              <a:defRPr/>
            </a:pPr>
            <a:fld id="{A19C36C8-EC1C-4175-9370-B5FD21D64DA1}" type="slidenum">
              <a:rPr lang="zh-TW" altLang="en-US"/>
              <a:pPr>
                <a:defRPr/>
              </a:pPr>
              <a:t>‹#›</a:t>
            </a:fld>
            <a:endParaRPr lang="en-US" altLang="zh-TW"/>
          </a:p>
        </p:txBody>
      </p:sp>
    </p:spTree>
    <p:extLst>
      <p:ext uri="{BB962C8B-B14F-4D97-AF65-F5344CB8AC3E}">
        <p14:creationId xmlns="" xmlns:p14="http://schemas.microsoft.com/office/powerpoint/2010/main" val="38176553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4813" cy="496888"/>
          </a:xfrm>
          <a:prstGeom prst="rect">
            <a:avLst/>
          </a:prstGeom>
        </p:spPr>
        <p:txBody>
          <a:bodyPr vert="horz" lIns="91312" tIns="45656" rIns="91312" bIns="45656"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51277" y="0"/>
            <a:ext cx="2944813" cy="496888"/>
          </a:xfrm>
          <a:prstGeom prst="rect">
            <a:avLst/>
          </a:prstGeom>
        </p:spPr>
        <p:txBody>
          <a:bodyPr vert="horz" lIns="91312" tIns="45656" rIns="91312" bIns="45656" rtlCol="0"/>
          <a:lstStyle>
            <a:lvl1pPr algn="r" fontAlgn="auto">
              <a:spcBef>
                <a:spcPts val="0"/>
              </a:spcBef>
              <a:spcAft>
                <a:spcPts val="0"/>
              </a:spcAft>
              <a:defRPr kumimoji="0" sz="1200">
                <a:latin typeface="+mn-lt"/>
                <a:ea typeface="+mn-ea"/>
              </a:defRPr>
            </a:lvl1pPr>
          </a:lstStyle>
          <a:p>
            <a:pPr>
              <a:defRPr/>
            </a:pPr>
            <a:fld id="{ACE7783D-DF85-401A-9327-26B5CE3CBAF5}" type="datetimeFigureOut">
              <a:rPr lang="zh-TW" altLang="en-US"/>
              <a:pPr>
                <a:defRPr/>
              </a:pPr>
              <a:t>2018/1/8</a:t>
            </a:fld>
            <a:endParaRPr lang="zh-TW" altLang="en-US"/>
          </a:p>
        </p:txBody>
      </p:sp>
      <p:sp>
        <p:nvSpPr>
          <p:cNvPr id="4" name="投影片圖像版面配置區 3"/>
          <p:cNvSpPr>
            <a:spLocks noGrp="1" noRot="1" noChangeAspect="1"/>
          </p:cNvSpPr>
          <p:nvPr>
            <p:ph type="sldImg" idx="2"/>
          </p:nvPr>
        </p:nvSpPr>
        <p:spPr>
          <a:xfrm>
            <a:off x="919163" y="744538"/>
            <a:ext cx="4959350" cy="3721100"/>
          </a:xfrm>
          <a:prstGeom prst="rect">
            <a:avLst/>
          </a:prstGeom>
          <a:noFill/>
          <a:ln w="12700">
            <a:solidFill>
              <a:prstClr val="black"/>
            </a:solidFill>
          </a:ln>
        </p:spPr>
        <p:txBody>
          <a:bodyPr vert="horz" lIns="91312" tIns="45656" rIns="91312" bIns="45656" rtlCol="0" anchor="ctr"/>
          <a:lstStyle/>
          <a:p>
            <a:pPr lvl="0"/>
            <a:endParaRPr lang="zh-TW" altLang="en-US" noProof="0"/>
          </a:p>
        </p:txBody>
      </p:sp>
      <p:sp>
        <p:nvSpPr>
          <p:cNvPr id="5" name="備忘稿版面配置區 4"/>
          <p:cNvSpPr>
            <a:spLocks noGrp="1"/>
          </p:cNvSpPr>
          <p:nvPr>
            <p:ph type="body" sz="quarter" idx="3"/>
          </p:nvPr>
        </p:nvSpPr>
        <p:spPr>
          <a:xfrm>
            <a:off x="679450" y="4714876"/>
            <a:ext cx="5438775" cy="4467225"/>
          </a:xfrm>
          <a:prstGeom prst="rect">
            <a:avLst/>
          </a:prstGeom>
        </p:spPr>
        <p:txBody>
          <a:bodyPr vert="horz" lIns="91312" tIns="45656" rIns="91312" bIns="45656"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9428163"/>
            <a:ext cx="2944813" cy="496887"/>
          </a:xfrm>
          <a:prstGeom prst="rect">
            <a:avLst/>
          </a:prstGeom>
        </p:spPr>
        <p:txBody>
          <a:bodyPr vert="horz" lIns="91312" tIns="45656" rIns="91312" bIns="45656"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51277" y="9428163"/>
            <a:ext cx="2944813" cy="496887"/>
          </a:xfrm>
          <a:prstGeom prst="rect">
            <a:avLst/>
          </a:prstGeom>
        </p:spPr>
        <p:txBody>
          <a:bodyPr vert="horz" lIns="91312" tIns="45656" rIns="91312" bIns="45656" rtlCol="0" anchor="b"/>
          <a:lstStyle>
            <a:lvl1pPr algn="r" fontAlgn="auto">
              <a:spcBef>
                <a:spcPts val="0"/>
              </a:spcBef>
              <a:spcAft>
                <a:spcPts val="0"/>
              </a:spcAft>
              <a:defRPr kumimoji="0" sz="1200">
                <a:latin typeface="+mn-lt"/>
                <a:ea typeface="+mn-ea"/>
              </a:defRPr>
            </a:lvl1pPr>
          </a:lstStyle>
          <a:p>
            <a:pPr>
              <a:defRPr/>
            </a:pPr>
            <a:fld id="{7C570BC5-A60C-4994-AB3B-7C40B41B413F}" type="slidenum">
              <a:rPr lang="zh-TW" altLang="en-US"/>
              <a:pPr>
                <a:defRPr/>
              </a:pPr>
              <a:t>‹#›</a:t>
            </a:fld>
            <a:endParaRPr lang="zh-TW" altLang="en-US"/>
          </a:p>
        </p:txBody>
      </p:sp>
    </p:spTree>
    <p:extLst>
      <p:ext uri="{BB962C8B-B14F-4D97-AF65-F5344CB8AC3E}">
        <p14:creationId xmlns="" xmlns:p14="http://schemas.microsoft.com/office/powerpoint/2010/main" val="36451271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1</a:t>
            </a:fld>
            <a:endParaRPr lang="zh-TW" altLang="en-US"/>
          </a:p>
        </p:txBody>
      </p:sp>
    </p:spTree>
    <p:extLst>
      <p:ext uri="{BB962C8B-B14F-4D97-AF65-F5344CB8AC3E}">
        <p14:creationId xmlns="" xmlns:p14="http://schemas.microsoft.com/office/powerpoint/2010/main" val="3411499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2</a:t>
            </a:fld>
            <a:endParaRPr lang="zh-TW" altLang="en-US"/>
          </a:p>
        </p:txBody>
      </p:sp>
    </p:spTree>
    <p:extLst>
      <p:ext uri="{BB962C8B-B14F-4D97-AF65-F5344CB8AC3E}">
        <p14:creationId xmlns="" xmlns:p14="http://schemas.microsoft.com/office/powerpoint/2010/main" val="965116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3</a:t>
            </a:fld>
            <a:endParaRPr lang="zh-TW" altLang="en-US"/>
          </a:p>
        </p:txBody>
      </p:sp>
    </p:spTree>
    <p:extLst>
      <p:ext uri="{BB962C8B-B14F-4D97-AF65-F5344CB8AC3E}">
        <p14:creationId xmlns="" xmlns:p14="http://schemas.microsoft.com/office/powerpoint/2010/main" val="2960054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4</a:t>
            </a:fld>
            <a:endParaRPr lang="zh-TW" altLang="en-US"/>
          </a:p>
        </p:txBody>
      </p:sp>
    </p:spTree>
    <p:extLst>
      <p:ext uri="{BB962C8B-B14F-4D97-AF65-F5344CB8AC3E}">
        <p14:creationId xmlns="" xmlns:p14="http://schemas.microsoft.com/office/powerpoint/2010/main" val="2362267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投影片圖像版面配置區 1"/>
          <p:cNvSpPr>
            <a:spLocks noGrp="1" noRot="1" noChangeAspect="1" noTextEdit="1"/>
          </p:cNvSpPr>
          <p:nvPr>
            <p:ph type="sldImg"/>
          </p:nvPr>
        </p:nvSpPr>
        <p:spPr/>
      </p:sp>
      <p:sp>
        <p:nvSpPr>
          <p:cNvPr id="24579" name="備忘稿版面配置區 2"/>
          <p:cNvSpPr>
            <a:spLocks noGrp="1"/>
          </p:cNvSpPr>
          <p:nvPr>
            <p:ph type="body" idx="1"/>
          </p:nvPr>
        </p:nvSpPr>
        <p:spPr>
          <a:noFill/>
          <a:ln/>
        </p:spPr>
        <p:txBody>
          <a:bodyPr/>
          <a:lstStyle/>
          <a:p>
            <a:endParaRPr lang="zh-TW" altLang="en-US" smtClean="0"/>
          </a:p>
        </p:txBody>
      </p:sp>
    </p:spTree>
    <p:extLst>
      <p:ext uri="{BB962C8B-B14F-4D97-AF65-F5344CB8AC3E}">
        <p14:creationId xmlns="" xmlns:p14="http://schemas.microsoft.com/office/powerpoint/2010/main" val="2336306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7</a:t>
            </a:fld>
            <a:endParaRPr lang="zh-TW" altLang="en-US"/>
          </a:p>
        </p:txBody>
      </p:sp>
    </p:spTree>
    <p:extLst>
      <p:ext uri="{BB962C8B-B14F-4D97-AF65-F5344CB8AC3E}">
        <p14:creationId xmlns="" xmlns:p14="http://schemas.microsoft.com/office/powerpoint/2010/main" val="1330705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8</a:t>
            </a:fld>
            <a:endParaRPr lang="zh-TW" altLang="en-US"/>
          </a:p>
        </p:txBody>
      </p:sp>
    </p:spTree>
    <p:extLst>
      <p:ext uri="{BB962C8B-B14F-4D97-AF65-F5344CB8AC3E}">
        <p14:creationId xmlns="" xmlns:p14="http://schemas.microsoft.com/office/powerpoint/2010/main" val="3980707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9</a:t>
            </a:fld>
            <a:endParaRPr lang="zh-TW" altLang="en-US"/>
          </a:p>
        </p:txBody>
      </p:sp>
    </p:spTree>
    <p:extLst>
      <p:ext uri="{BB962C8B-B14F-4D97-AF65-F5344CB8AC3E}">
        <p14:creationId xmlns="" xmlns:p14="http://schemas.microsoft.com/office/powerpoint/2010/main" val="4089035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10</a:t>
            </a:fld>
            <a:endParaRPr lang="zh-TW" altLang="en-US"/>
          </a:p>
        </p:txBody>
      </p:sp>
    </p:spTree>
    <p:extLst>
      <p:ext uri="{BB962C8B-B14F-4D97-AF65-F5344CB8AC3E}">
        <p14:creationId xmlns="" xmlns:p14="http://schemas.microsoft.com/office/powerpoint/2010/main" val="1589438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11</a:t>
            </a:fld>
            <a:endParaRPr lang="zh-TW" altLang="en-US"/>
          </a:p>
        </p:txBody>
      </p:sp>
    </p:spTree>
    <p:extLst>
      <p:ext uri="{BB962C8B-B14F-4D97-AF65-F5344CB8AC3E}">
        <p14:creationId xmlns="" xmlns:p14="http://schemas.microsoft.com/office/powerpoint/2010/main" val="3617998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12</a:t>
            </a:fld>
            <a:endParaRPr lang="zh-TW" altLang="en-US"/>
          </a:p>
        </p:txBody>
      </p:sp>
    </p:spTree>
    <p:extLst>
      <p:ext uri="{BB962C8B-B14F-4D97-AF65-F5344CB8AC3E}">
        <p14:creationId xmlns="" xmlns:p14="http://schemas.microsoft.com/office/powerpoint/2010/main" val="34394207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7C570BC5-A60C-4994-AB3B-7C40B41B413F}" type="slidenum">
              <a:rPr lang="zh-TW" altLang="en-US" smtClean="0"/>
              <a:pPr>
                <a:defRPr/>
              </a:pPr>
              <a:t>13</a:t>
            </a:fld>
            <a:endParaRPr lang="zh-TW" altLang="en-US"/>
          </a:p>
        </p:txBody>
      </p:sp>
    </p:spTree>
    <p:extLst>
      <p:ext uri="{BB962C8B-B14F-4D97-AF65-F5344CB8AC3E}">
        <p14:creationId xmlns="" xmlns:p14="http://schemas.microsoft.com/office/powerpoint/2010/main" val="5803855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區段標題">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a:xfrm>
            <a:off x="457200" y="6356350"/>
            <a:ext cx="2133600" cy="365125"/>
          </a:xfrm>
          <a:prstGeom prst="rect">
            <a:avLst/>
          </a:prstGeom>
        </p:spPr>
        <p:txBody>
          <a:bodyPr/>
          <a:lstStyle>
            <a:lvl1pPr>
              <a:defRPr/>
            </a:lvl1pPr>
          </a:lstStyle>
          <a:p>
            <a:pPr>
              <a:defRPr/>
            </a:pPr>
            <a:fld id="{58AB5971-A630-4595-9C47-86EB5359A9B4}" type="datetimeFigureOut">
              <a:rPr lang="zh-TW" altLang="en-US"/>
              <a:pPr>
                <a:defRPr/>
              </a:pPr>
              <a:t>2018/1/8</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zh-TW" altLang="en-US"/>
          </a:p>
        </p:txBody>
      </p:sp>
      <p:pic>
        <p:nvPicPr>
          <p:cNvPr id="6" name="圖片 5" descr="圖片1.jpg"/>
          <p:cNvPicPr>
            <a:picLocks noChangeAspect="1"/>
          </p:cNvPicPr>
          <p:nvPr userDrawn="1"/>
        </p:nvPicPr>
        <p:blipFill>
          <a:blip r:embed="rId2" cstate="print"/>
          <a:stretch>
            <a:fillRect/>
          </a:stretch>
        </p:blipFill>
        <p:spPr>
          <a:xfrm>
            <a:off x="142844" y="-24"/>
            <a:ext cx="8786874" cy="71438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a:xfrm>
            <a:off x="457200" y="6356350"/>
            <a:ext cx="2133600" cy="365125"/>
          </a:xfrm>
          <a:prstGeom prst="rect">
            <a:avLst/>
          </a:prstGeom>
        </p:spPr>
        <p:txBody>
          <a:bodyPr/>
          <a:lstStyle>
            <a:lvl1pPr>
              <a:defRPr/>
            </a:lvl1pPr>
          </a:lstStyle>
          <a:p>
            <a:pPr>
              <a:defRPr/>
            </a:pPr>
            <a:fld id="{4697419E-E9E7-4195-849C-D475B2FDBE29}" type="datetimeFigureOut">
              <a:rPr lang="zh-TW" altLang="en-US"/>
              <a:pPr>
                <a:defRPr/>
              </a:pPr>
              <a:t>2018/1/8</a:t>
            </a:fld>
            <a:endParaRPr lang="zh-TW" altLang="en-US"/>
          </a:p>
        </p:txBody>
      </p:sp>
      <p:sp>
        <p:nvSpPr>
          <p:cNvPr id="3" name="頁尾版面配置區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1488FB66-6813-415E-9B99-166D87502040}" type="slidenum">
              <a:rPr lang="zh-TW" altLang="en-US"/>
              <a:pPr>
                <a:defRPr/>
              </a:pPr>
              <a:t>‹#›</a:t>
            </a:fld>
            <a:endParaRPr lang="zh-TW" altLang="en-US"/>
          </a:p>
        </p:txBody>
      </p:sp>
      <p:pic>
        <p:nvPicPr>
          <p:cNvPr id="15" name="圖片 14" descr="圖片1.jpg"/>
          <p:cNvPicPr>
            <a:picLocks noChangeAspect="1"/>
          </p:cNvPicPr>
          <p:nvPr userDrawn="1"/>
        </p:nvPicPr>
        <p:blipFill>
          <a:blip r:embed="rId2" cstate="print"/>
          <a:stretch>
            <a:fillRect/>
          </a:stretch>
        </p:blipFill>
        <p:spPr>
          <a:xfrm>
            <a:off x="142844" y="-24"/>
            <a:ext cx="8786874" cy="7143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a:xfrm>
            <a:off x="457200" y="6356350"/>
            <a:ext cx="2133600" cy="365125"/>
          </a:xfrm>
          <a:prstGeom prst="rect">
            <a:avLst/>
          </a:prstGeom>
        </p:spPr>
        <p:txBody>
          <a:bodyPr/>
          <a:lstStyle>
            <a:lvl1pPr>
              <a:defRPr/>
            </a:lvl1pPr>
          </a:lstStyle>
          <a:p>
            <a:pPr>
              <a:defRPr/>
            </a:pPr>
            <a:fld id="{CCB8B32E-D6F8-4151-A832-E364C98BCBBB}" type="datetimeFigureOut">
              <a:rPr lang="zh-TW" altLang="en-US"/>
              <a:pPr>
                <a:defRPr/>
              </a:pPr>
              <a:t>2018/1/8</a:t>
            </a:fld>
            <a:endParaRPr lang="zh-TW" altLang="en-US"/>
          </a:p>
        </p:txBody>
      </p:sp>
      <p:sp>
        <p:nvSpPr>
          <p:cNvPr id="6" name="頁尾版面配置區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F68D0F30-A6DE-4316-9201-6D58B72E6F47}" type="slidenum">
              <a:rPr lang="zh-TW" altLang="en-US"/>
              <a:pPr>
                <a:defRPr/>
              </a:pPr>
              <a:t>‹#›</a:t>
            </a:fld>
            <a:endParaRPr lang="zh-TW" altLang="en-US"/>
          </a:p>
        </p:txBody>
      </p:sp>
      <p:pic>
        <p:nvPicPr>
          <p:cNvPr id="18" name="圖片 17" descr="圖片1.jpg"/>
          <p:cNvPicPr>
            <a:picLocks noChangeAspect="1"/>
          </p:cNvPicPr>
          <p:nvPr userDrawn="1"/>
        </p:nvPicPr>
        <p:blipFill>
          <a:blip r:embed="rId2" cstate="print"/>
          <a:stretch>
            <a:fillRect/>
          </a:stretch>
        </p:blipFill>
        <p:spPr>
          <a:xfrm>
            <a:off x="142844" y="-24"/>
            <a:ext cx="8786874" cy="7143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7"/>
            <a:ext cx="7772400" cy="1470025"/>
          </a:xfrm>
          <a:prstGeom prst="rect">
            <a:avLst/>
          </a:prstGeo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a:defRPr/>
            </a:lvl1pPr>
          </a:lstStyle>
          <a:p>
            <a:pPr>
              <a:defRPr/>
            </a:pPr>
            <a:fld id="{70C3587C-7A2A-4BEE-AB70-4CBFEFED8384}" type="datetimeFigureOut">
              <a:rPr lang="zh-TW" altLang="en-US"/>
              <a:pPr>
                <a:defRPr/>
              </a:pPr>
              <a:t>2018/1/8</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69A769E5-5491-4D70-8457-AE1EECB4ECBB}" type="slidenum">
              <a:rPr lang="zh-TW" altLang="en-US"/>
              <a:pPr>
                <a:defRPr/>
              </a:pPr>
              <a:t>‹#›</a:t>
            </a:fld>
            <a:endParaRPr lang="zh-TW" altLang="en-US"/>
          </a:p>
        </p:txBody>
      </p:sp>
      <p:pic>
        <p:nvPicPr>
          <p:cNvPr id="17" name="圖片 16" descr="圖片1.jpg"/>
          <p:cNvPicPr>
            <a:picLocks noChangeAspect="1"/>
          </p:cNvPicPr>
          <p:nvPr userDrawn="1"/>
        </p:nvPicPr>
        <p:blipFill>
          <a:blip r:embed="rId2" cstate="print"/>
          <a:stretch>
            <a:fillRect/>
          </a:stretch>
        </p:blipFill>
        <p:spPr>
          <a:xfrm>
            <a:off x="142844" y="-24"/>
            <a:ext cx="8786874" cy="7143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a:t>按一下以編輯母片標題樣式</a:t>
            </a:r>
          </a:p>
        </p:txBody>
      </p:sp>
      <p:sp>
        <p:nvSpPr>
          <p:cNvPr id="3" name="內容版面配置區 2"/>
          <p:cNvSpPr>
            <a:spLocks noGrp="1"/>
          </p:cNvSpPr>
          <p:nvPr>
            <p:ph idx="1"/>
          </p:nvPr>
        </p:nvSpPr>
        <p:spPr>
          <a:xfrm>
            <a:off x="457200" y="1600202"/>
            <a:ext cx="8229600" cy="4525963"/>
          </a:xfrm>
          <a:prstGeom prst="rect">
            <a:avLst/>
          </a:prstGeo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a:defRPr/>
            </a:lvl1pPr>
          </a:lstStyle>
          <a:p>
            <a:pPr>
              <a:defRPr/>
            </a:pPr>
            <a:fld id="{0E58FF1E-4A0D-48D2-8F53-BAF228117E0C}" type="datetimeFigureOut">
              <a:rPr lang="zh-TW" altLang="en-US"/>
              <a:pPr>
                <a:defRPr/>
              </a:pPr>
              <a:t>2018/1/8</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DA3966D5-5774-421B-8CB3-A87B7833C86A}" type="slidenum">
              <a:rPr lang="zh-TW" altLang="en-US"/>
              <a:pPr>
                <a:defRPr/>
              </a:pPr>
              <a:t>‹#›</a:t>
            </a:fld>
            <a:endParaRPr lang="zh-TW" altLang="en-US"/>
          </a:p>
        </p:txBody>
      </p:sp>
      <p:pic>
        <p:nvPicPr>
          <p:cNvPr id="17" name="圖片 16" descr="圖片1.jpg"/>
          <p:cNvPicPr>
            <a:picLocks noChangeAspect="1"/>
          </p:cNvPicPr>
          <p:nvPr userDrawn="1"/>
        </p:nvPicPr>
        <p:blipFill>
          <a:blip r:embed="rId2" cstate="print"/>
          <a:stretch>
            <a:fillRect/>
          </a:stretch>
        </p:blipFill>
        <p:spPr>
          <a:xfrm>
            <a:off x="142844" y="-24"/>
            <a:ext cx="8786874" cy="7143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a:t>按一下以編輯母片標題樣式</a:t>
            </a:r>
          </a:p>
        </p:txBody>
      </p:sp>
      <p:sp>
        <p:nvSpPr>
          <p:cNvPr id="3" name="內容版面配置區 2"/>
          <p:cNvSpPr>
            <a:spLocks noGrp="1"/>
          </p:cNvSpPr>
          <p:nvPr>
            <p:ph sz="half" idx="1"/>
          </p:nvPr>
        </p:nvSpPr>
        <p:spPr>
          <a:xfrm>
            <a:off x="457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a:xfrm>
            <a:off x="457200" y="6356350"/>
            <a:ext cx="2133600" cy="365125"/>
          </a:xfrm>
          <a:prstGeom prst="rect">
            <a:avLst/>
          </a:prstGeom>
        </p:spPr>
        <p:txBody>
          <a:bodyPr/>
          <a:lstStyle>
            <a:lvl1pPr>
              <a:defRPr/>
            </a:lvl1pPr>
          </a:lstStyle>
          <a:p>
            <a:pPr>
              <a:defRPr/>
            </a:pPr>
            <a:fld id="{900E54C2-A164-41E3-8882-11D7757459CF}" type="datetimeFigureOut">
              <a:rPr lang="zh-TW" altLang="en-US"/>
              <a:pPr>
                <a:defRPr/>
              </a:pPr>
              <a:t>2018/1/8</a:t>
            </a:fld>
            <a:endParaRPr lang="zh-TW" altLang="en-US"/>
          </a:p>
        </p:txBody>
      </p:sp>
      <p:sp>
        <p:nvSpPr>
          <p:cNvPr id="6" name="頁尾版面配置區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5BDE6B9E-A8C4-43F9-8FAC-FA55BA34F1E4}" type="slidenum">
              <a:rPr lang="zh-TW" altLang="en-US"/>
              <a:pPr>
                <a:defRPr/>
              </a:pPr>
              <a:t>‹#›</a:t>
            </a:fld>
            <a:endParaRPr lang="zh-TW" altLang="en-US"/>
          </a:p>
        </p:txBody>
      </p:sp>
      <p:pic>
        <p:nvPicPr>
          <p:cNvPr id="18" name="圖片 17" descr="圖片1.jpg"/>
          <p:cNvPicPr>
            <a:picLocks noChangeAspect="1"/>
          </p:cNvPicPr>
          <p:nvPr userDrawn="1"/>
        </p:nvPicPr>
        <p:blipFill>
          <a:blip r:embed="rId2" cstate="print"/>
          <a:stretch>
            <a:fillRect/>
          </a:stretch>
        </p:blipFill>
        <p:spPr>
          <a:xfrm>
            <a:off x="142844" y="-24"/>
            <a:ext cx="8786874" cy="7143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3" name="Rectangle 6"/>
          <p:cNvSpPr txBox="1">
            <a:spLocks noChangeArrowheads="1"/>
          </p:cNvSpPr>
          <p:nvPr/>
        </p:nvSpPr>
        <p:spPr bwMode="auto">
          <a:xfrm>
            <a:off x="7010400" y="6381750"/>
            <a:ext cx="2133600" cy="476250"/>
          </a:xfrm>
          <a:prstGeom prst="rect">
            <a:avLst/>
          </a:prstGeom>
          <a:noFill/>
          <a:ln w="9525">
            <a:noFill/>
            <a:miter lim="800000"/>
            <a:headEnd/>
            <a:tailEnd/>
          </a:ln>
          <a:effectLst/>
        </p:spPr>
        <p:txBody>
          <a:bodyPr anchor="b"/>
          <a:lstStyle>
            <a:lvl1pPr algn="r">
              <a:defRPr sz="1400">
                <a:latin typeface="Arial" charset="0"/>
              </a:defRPr>
            </a:lvl1pPr>
          </a:lstStyle>
          <a:p>
            <a:pPr fontAlgn="auto">
              <a:spcBef>
                <a:spcPts val="0"/>
              </a:spcBef>
              <a:spcAft>
                <a:spcPts val="0"/>
              </a:spcAft>
              <a:defRPr/>
            </a:pPr>
            <a:fld id="{BA1E2C09-BC9E-48A4-AD37-856FAD2CD75B}" type="slidenum">
              <a:rPr kumimoji="0" lang="en-US" altLang="zh-TW" smtClean="0">
                <a:ea typeface="+mn-ea"/>
              </a:rPr>
              <a:pPr fontAlgn="auto">
                <a:spcBef>
                  <a:spcPts val="0"/>
                </a:spcBef>
                <a:spcAft>
                  <a:spcPts val="0"/>
                </a:spcAft>
                <a:defRPr/>
              </a:pPr>
              <a:t>‹#›</a:t>
            </a:fld>
            <a:endParaRPr kumimoji="0" lang="en-US" altLang="zh-TW" dirty="0">
              <a:ea typeface="+mn-ea"/>
            </a:endParaRPr>
          </a:p>
        </p:txBody>
      </p:sp>
    </p:spTree>
  </p:cSld>
  <p:clrMap bg1="lt1" tx1="dk1" bg2="lt2" tx2="dk2" accent1="accent1" accent2="accent2" accent3="accent3" accent4="accent4" accent5="accent5" accent6="accent6" hlink="hlink" folHlink="folHlink"/>
  <p:sldLayoutIdLst>
    <p:sldLayoutId id="2147484485" r:id="rId1"/>
    <p:sldLayoutId id="2147484453" r:id="rId2"/>
    <p:sldLayoutId id="2147484455" r:id="rId3"/>
    <p:sldLayoutId id="2147484457" r:id="rId4"/>
    <p:sldLayoutId id="2147484458" r:id="rId5"/>
    <p:sldLayoutId id="2147484459" r:id="rId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a:xfrm>
            <a:off x="0" y="6381328"/>
            <a:ext cx="9180512" cy="504056"/>
          </a:xfrm>
          <a:prstGeom prst="rect">
            <a:avLst/>
          </a:prstGeom>
        </p:spPr>
        <p:txBody>
          <a:bodyPr/>
          <a:lstStyle/>
          <a:p>
            <a:pPr marR="0" lvl="0" algn="ctr" defTabSz="914400" rtl="0" eaLnBrk="1" fontAlgn="base" latinLnBrk="0" hangingPunct="1">
              <a:lnSpc>
                <a:spcPct val="100000"/>
              </a:lnSpc>
              <a:spcBef>
                <a:spcPct val="20000"/>
              </a:spcBef>
              <a:spcAft>
                <a:spcPct val="0"/>
              </a:spcAft>
              <a:buClrTx/>
              <a:buSzTx/>
              <a:tabLst/>
              <a:defRPr/>
            </a:pPr>
            <a:r>
              <a:rPr kumimoji="0" lang="zh-TW" altLang="en-US" sz="2000" b="1" i="0" u="none" strike="noStrike" kern="1200" cap="none" spc="0" normalizeH="0" baseline="0" noProof="0" dirty="0" smtClean="0">
                <a:ln>
                  <a:noFill/>
                </a:ln>
                <a:effectLst/>
                <a:uLnTx/>
                <a:uFillTx/>
                <a:ea typeface="標楷體" pitchFamily="65" charset="-120"/>
                <a:cs typeface="Arial" pitchFamily="34" charset="0"/>
              </a:rPr>
              <a:t>中華民國  </a:t>
            </a:r>
            <a:r>
              <a:rPr kumimoji="0" lang="en-US" altLang="zh-TW" sz="2000" b="1" i="0" u="none" strike="noStrike" kern="1200" cap="none" spc="0" normalizeH="0" baseline="0" noProof="0" dirty="0" smtClean="0">
                <a:ln>
                  <a:noFill/>
                </a:ln>
                <a:effectLst/>
                <a:uLnTx/>
                <a:uFillTx/>
                <a:ea typeface="標楷體" pitchFamily="65" charset="-120"/>
                <a:cs typeface="Arial" pitchFamily="34" charset="0"/>
              </a:rPr>
              <a:t>107</a:t>
            </a:r>
            <a:r>
              <a:rPr kumimoji="0" lang="zh-TW" altLang="en-US" sz="2000" b="1" i="0" u="none" strike="noStrike" kern="1200" cap="none" spc="0" normalizeH="0" baseline="0" noProof="0" dirty="0" smtClean="0">
                <a:ln>
                  <a:noFill/>
                </a:ln>
                <a:effectLst/>
                <a:uLnTx/>
                <a:uFillTx/>
                <a:ea typeface="標楷體" pitchFamily="65" charset="-120"/>
                <a:cs typeface="Arial" pitchFamily="34" charset="0"/>
              </a:rPr>
              <a:t>年 </a:t>
            </a:r>
            <a:r>
              <a:rPr kumimoji="0" lang="en-US" altLang="zh-TW" sz="2000" b="1" i="0" u="none" strike="noStrike" kern="1200" cap="none" spc="0" normalizeH="0" baseline="0" noProof="0" dirty="0" smtClean="0">
                <a:ln>
                  <a:noFill/>
                </a:ln>
                <a:effectLst/>
                <a:uLnTx/>
                <a:uFillTx/>
                <a:ea typeface="標楷體" pitchFamily="65" charset="-120"/>
                <a:cs typeface="Arial" pitchFamily="34" charset="0"/>
              </a:rPr>
              <a:t>  </a:t>
            </a:r>
            <a:r>
              <a:rPr kumimoji="0" lang="zh-TW" altLang="en-US" sz="2000" b="1" dirty="0" smtClean="0">
                <a:ea typeface="標楷體" pitchFamily="65" charset="-120"/>
                <a:cs typeface="Arial" pitchFamily="34" charset="0"/>
              </a:rPr>
              <a:t>○</a:t>
            </a:r>
            <a:r>
              <a:rPr kumimoji="0" lang="en-US" altLang="zh-TW" sz="2000" b="1" i="0" u="none" strike="noStrike" kern="1200" cap="none" spc="0" normalizeH="0" baseline="0" noProof="0" dirty="0" smtClean="0">
                <a:ln>
                  <a:noFill/>
                </a:ln>
                <a:effectLst/>
                <a:uLnTx/>
                <a:uFillTx/>
                <a:ea typeface="標楷體" pitchFamily="65" charset="-120"/>
                <a:cs typeface="Arial" pitchFamily="34" charset="0"/>
              </a:rPr>
              <a:t>  </a:t>
            </a:r>
            <a:r>
              <a:rPr kumimoji="0" lang="zh-TW" altLang="en-US" sz="2000" b="1" i="0" u="none" strike="noStrike" kern="1200" cap="none" spc="0" normalizeH="0" baseline="0" noProof="0" dirty="0" smtClean="0">
                <a:ln>
                  <a:noFill/>
                </a:ln>
                <a:effectLst/>
                <a:uLnTx/>
                <a:uFillTx/>
                <a:ea typeface="標楷體" pitchFamily="65" charset="-120"/>
                <a:cs typeface="Arial" pitchFamily="34" charset="0"/>
              </a:rPr>
              <a:t>月</a:t>
            </a:r>
            <a:r>
              <a:rPr kumimoji="0" lang="en-US" altLang="zh-TW" sz="2000" b="1" i="0" u="none" strike="noStrike" kern="1200" cap="none" spc="0" normalizeH="0" baseline="0" noProof="0" dirty="0" smtClean="0">
                <a:ln>
                  <a:noFill/>
                </a:ln>
                <a:effectLst/>
                <a:uLnTx/>
                <a:uFillTx/>
                <a:ea typeface="標楷體" pitchFamily="65" charset="-120"/>
                <a:cs typeface="Arial" pitchFamily="34" charset="0"/>
              </a:rPr>
              <a:t>  </a:t>
            </a:r>
            <a:r>
              <a:rPr kumimoji="0" lang="zh-TW" altLang="en-US" sz="2000" b="1" i="0" u="none" strike="noStrike" kern="1200" cap="none" spc="0" normalizeH="0" baseline="0" noProof="0" dirty="0" smtClean="0">
                <a:ln>
                  <a:noFill/>
                </a:ln>
                <a:effectLst/>
                <a:uLnTx/>
                <a:uFillTx/>
                <a:ea typeface="標楷體" pitchFamily="65" charset="-120"/>
                <a:cs typeface="Arial" pitchFamily="34" charset="0"/>
              </a:rPr>
              <a:t>○</a:t>
            </a:r>
            <a:r>
              <a:rPr kumimoji="0" lang="en-US" altLang="zh-TW" sz="2000" b="1" i="0" u="none" strike="noStrike" kern="1200" cap="none" spc="0" normalizeH="0" baseline="0" noProof="0" dirty="0" smtClean="0">
                <a:ln>
                  <a:noFill/>
                </a:ln>
                <a:effectLst/>
                <a:uLnTx/>
                <a:uFillTx/>
                <a:ea typeface="標楷體" pitchFamily="65" charset="-120"/>
                <a:cs typeface="Arial" pitchFamily="34" charset="0"/>
              </a:rPr>
              <a:t>  </a:t>
            </a:r>
            <a:r>
              <a:rPr kumimoji="0" lang="zh-TW" altLang="en-US" sz="2000" b="1" i="0" u="none" strike="noStrike" kern="1200" cap="none" spc="0" normalizeH="0" baseline="0" noProof="0" dirty="0" smtClean="0">
                <a:ln>
                  <a:noFill/>
                </a:ln>
                <a:effectLst/>
                <a:uLnTx/>
                <a:uFillTx/>
                <a:ea typeface="標楷體" pitchFamily="65" charset="-120"/>
                <a:cs typeface="Arial" pitchFamily="34" charset="0"/>
              </a:rPr>
              <a:t>日</a:t>
            </a:r>
          </a:p>
        </p:txBody>
      </p:sp>
      <p:sp>
        <p:nvSpPr>
          <p:cNvPr id="6" name="Rectangle 4"/>
          <p:cNvSpPr>
            <a:spLocks noChangeArrowheads="1"/>
          </p:cNvSpPr>
          <p:nvPr/>
        </p:nvSpPr>
        <p:spPr bwMode="auto">
          <a:xfrm>
            <a:off x="785786" y="3466130"/>
            <a:ext cx="7858180" cy="2092881"/>
          </a:xfrm>
          <a:prstGeom prst="rect">
            <a:avLst/>
          </a:prstGeom>
          <a:noFill/>
          <a:ln w="9525">
            <a:noFill/>
            <a:miter lim="800000"/>
            <a:headEnd/>
            <a:tailEnd/>
          </a:ln>
        </p:spPr>
        <p:txBody>
          <a:bodyPr wrap="square">
            <a:spAutoFit/>
          </a:bodyPr>
          <a:lstStyle/>
          <a:p>
            <a:pPr>
              <a:spcBef>
                <a:spcPts val="600"/>
              </a:spcBef>
            </a:pPr>
            <a:r>
              <a:rPr kumimoji="0" lang="zh-TW" altLang="en-US" sz="2200" b="1" dirty="0" smtClean="0">
                <a:ea typeface="標楷體" pitchFamily="65" charset="-120"/>
                <a:cs typeface="Arial" pitchFamily="34" charset="0"/>
              </a:rPr>
              <a:t>學校</a:t>
            </a:r>
            <a:r>
              <a:rPr kumimoji="0" lang="en-US" altLang="zh-TW" sz="2200" b="1" dirty="0" smtClean="0">
                <a:ea typeface="標楷體" pitchFamily="65" charset="-120"/>
                <a:cs typeface="Arial" pitchFamily="34" charset="0"/>
              </a:rPr>
              <a:t>/</a:t>
            </a:r>
            <a:r>
              <a:rPr kumimoji="0" lang="zh-TW" altLang="en-US" sz="2200" b="1" dirty="0" smtClean="0">
                <a:ea typeface="標楷體" pitchFamily="65" charset="-120"/>
                <a:cs typeface="Arial" pitchFamily="34" charset="0"/>
              </a:rPr>
              <a:t>單位</a:t>
            </a:r>
            <a:r>
              <a:rPr kumimoji="0" lang="zh-TW" altLang="en-US" sz="2200" b="1" dirty="0">
                <a:ea typeface="標楷體" pitchFamily="65" charset="-120"/>
                <a:cs typeface="Arial" pitchFamily="34" charset="0"/>
              </a:rPr>
              <a:t>：</a:t>
            </a:r>
            <a:endParaRPr kumimoji="0" lang="en-US" altLang="zh-TW" sz="2200" b="1" dirty="0">
              <a:ea typeface="標楷體" pitchFamily="65" charset="-120"/>
              <a:cs typeface="Arial" pitchFamily="34" charset="0"/>
            </a:endParaRPr>
          </a:p>
          <a:p>
            <a:pPr>
              <a:spcBef>
                <a:spcPts val="600"/>
              </a:spcBef>
            </a:pPr>
            <a:r>
              <a:rPr kumimoji="0" lang="zh-TW" altLang="en-US" sz="2200" b="1" dirty="0" smtClean="0">
                <a:ea typeface="標楷體" pitchFamily="65" charset="-120"/>
                <a:cs typeface="Arial" pitchFamily="34" charset="0"/>
              </a:rPr>
              <a:t>園區分區：</a:t>
            </a:r>
            <a:endParaRPr kumimoji="0" lang="en-US" altLang="zh-TW" sz="2200" b="1" dirty="0">
              <a:ea typeface="標楷體" pitchFamily="65" charset="-120"/>
              <a:cs typeface="Arial" pitchFamily="34" charset="0"/>
            </a:endParaRPr>
          </a:p>
          <a:p>
            <a:pPr>
              <a:spcBef>
                <a:spcPts val="600"/>
              </a:spcBef>
            </a:pPr>
            <a:r>
              <a:rPr kumimoji="0" lang="zh-TW" altLang="en-US" sz="2200" b="1" dirty="0">
                <a:ea typeface="標楷體" pitchFamily="65" charset="-120"/>
                <a:cs typeface="Arial" pitchFamily="34" charset="0"/>
              </a:rPr>
              <a:t>計畫主持人</a:t>
            </a:r>
            <a:r>
              <a:rPr kumimoji="0" lang="zh-TW" altLang="en-US" sz="2200" b="1" dirty="0" smtClean="0">
                <a:ea typeface="標楷體" pitchFamily="65" charset="-120"/>
                <a:cs typeface="Arial" pitchFamily="34" charset="0"/>
              </a:rPr>
              <a:t>：</a:t>
            </a:r>
            <a:endParaRPr kumimoji="0" lang="en-US" altLang="zh-TW" sz="2200" b="1" dirty="0" smtClean="0">
              <a:ea typeface="標楷體" pitchFamily="65" charset="-120"/>
              <a:cs typeface="Arial" pitchFamily="34" charset="0"/>
            </a:endParaRPr>
          </a:p>
          <a:p>
            <a:pPr>
              <a:spcBef>
                <a:spcPts val="600"/>
              </a:spcBef>
            </a:pPr>
            <a:r>
              <a:rPr kumimoji="0" lang="zh-TW" altLang="en-US" sz="2200" b="1" dirty="0" smtClean="0">
                <a:ea typeface="標楷體" pitchFamily="65" charset="-120"/>
                <a:cs typeface="Arial" pitchFamily="34" charset="0"/>
              </a:rPr>
              <a:t>報告者／職稱：</a:t>
            </a:r>
            <a:endParaRPr kumimoji="0" lang="en-US" altLang="zh-TW" sz="2200" b="1" dirty="0" smtClean="0">
              <a:ea typeface="標楷體" pitchFamily="65" charset="-120"/>
              <a:cs typeface="Arial" pitchFamily="34" charset="0"/>
            </a:endParaRPr>
          </a:p>
          <a:p>
            <a:pPr>
              <a:spcBef>
                <a:spcPts val="600"/>
              </a:spcBef>
            </a:pPr>
            <a:r>
              <a:rPr kumimoji="0" lang="zh-TW" altLang="en-US" sz="2200" b="1" dirty="0" smtClean="0">
                <a:ea typeface="標楷體" pitchFamily="65" charset="-120"/>
                <a:cs typeface="Arial" pitchFamily="34" charset="0"/>
              </a:rPr>
              <a:t>累積輔導年限：</a:t>
            </a:r>
            <a:endParaRPr kumimoji="0" lang="en-US" altLang="zh-TW" sz="2200" b="1" dirty="0" smtClean="0">
              <a:ea typeface="標楷體" pitchFamily="65" charset="-120"/>
              <a:cs typeface="Arial" pitchFamily="34" charset="0"/>
            </a:endParaRPr>
          </a:p>
        </p:txBody>
      </p:sp>
      <p:sp>
        <p:nvSpPr>
          <p:cNvPr id="7" name="矩形 6"/>
          <p:cNvSpPr/>
          <p:nvPr/>
        </p:nvSpPr>
        <p:spPr>
          <a:xfrm>
            <a:off x="152400" y="746272"/>
            <a:ext cx="8740080" cy="1159679"/>
          </a:xfrm>
          <a:prstGeom prst="rect">
            <a:avLst/>
          </a:prstGeom>
        </p:spPr>
        <p:txBody>
          <a:bodyPr wrap="square" anchor="ctr" anchorCtr="0">
            <a:noAutofit/>
          </a:bodyPr>
          <a:lstStyle/>
          <a:p>
            <a:pPr algn="ctr">
              <a:lnSpc>
                <a:spcPts val="4000"/>
              </a:lnSpc>
              <a:spcBef>
                <a:spcPts val="0"/>
              </a:spcBef>
              <a:defRPr/>
            </a:pPr>
            <a:r>
              <a:rPr lang="en-US" altLang="zh-TW" sz="3600" b="1" dirty="0" smtClean="0">
                <a:solidFill>
                  <a:srgbClr val="0000CC"/>
                </a:solidFill>
                <a:ea typeface="標楷體" pitchFamily="65" charset="-120"/>
                <a:cs typeface="Arial" pitchFamily="34" charset="0"/>
              </a:rPr>
              <a:t>107</a:t>
            </a:r>
            <a:r>
              <a:rPr lang="zh-TW" altLang="en-US" sz="3600" b="1" dirty="0" smtClean="0">
                <a:solidFill>
                  <a:srgbClr val="0000CC"/>
                </a:solidFill>
                <a:ea typeface="標楷體" pitchFamily="65" charset="-120"/>
                <a:cs typeface="Arial" pitchFamily="34" charset="0"/>
              </a:rPr>
              <a:t>年度</a:t>
            </a:r>
            <a:r>
              <a:rPr lang="zh-TW" altLang="en-US" sz="3600" b="1" dirty="0">
                <a:solidFill>
                  <a:srgbClr val="0000CC"/>
                </a:solidFill>
                <a:ea typeface="標楷體" pitchFamily="65" charset="-120"/>
                <a:cs typeface="Arial" pitchFamily="34" charset="0"/>
              </a:rPr>
              <a:t>產業園區</a:t>
            </a:r>
            <a:r>
              <a:rPr lang="zh-TW" altLang="en-US" sz="3600" b="1" dirty="0" smtClean="0">
                <a:solidFill>
                  <a:srgbClr val="0000CC"/>
                </a:solidFill>
                <a:ea typeface="標楷體" pitchFamily="65" charset="-120"/>
                <a:cs typeface="Arial" pitchFamily="34" charset="0"/>
              </a:rPr>
              <a:t>廠商競爭力推升計畫</a:t>
            </a:r>
            <a:endParaRPr lang="en-US" altLang="zh-TW" sz="3600" b="1" dirty="0">
              <a:solidFill>
                <a:srgbClr val="0000CC"/>
              </a:solidFill>
              <a:ea typeface="標楷體" pitchFamily="65" charset="-120"/>
              <a:cs typeface="Arial" pitchFamily="34" charset="0"/>
            </a:endParaRPr>
          </a:p>
          <a:p>
            <a:pPr algn="ctr">
              <a:lnSpc>
                <a:spcPts val="4000"/>
              </a:lnSpc>
              <a:spcBef>
                <a:spcPts val="0"/>
              </a:spcBef>
              <a:defRPr/>
            </a:pPr>
            <a:r>
              <a:rPr kumimoji="0" lang="zh-TW" altLang="en-US" sz="3200" b="1" kern="0" dirty="0" smtClean="0">
                <a:solidFill>
                  <a:srgbClr val="0000CC"/>
                </a:solidFill>
                <a:ea typeface="標楷體" pitchFamily="65" charset="-120"/>
                <a:cs typeface="Arial" pitchFamily="34" charset="0"/>
              </a:rPr>
              <a:t>產業</a:t>
            </a:r>
            <a:r>
              <a:rPr kumimoji="0" lang="zh-TW" altLang="en-US" sz="3200" b="1" kern="0" dirty="0">
                <a:solidFill>
                  <a:srgbClr val="0000CC"/>
                </a:solidFill>
                <a:ea typeface="標楷體" pitchFamily="65" charset="-120"/>
                <a:cs typeface="Arial" pitchFamily="34" charset="0"/>
              </a:rPr>
              <a:t>園區</a:t>
            </a:r>
            <a:r>
              <a:rPr kumimoji="0" lang="zh-TW" altLang="en-US" sz="3200" b="1" kern="0" dirty="0" smtClean="0">
                <a:solidFill>
                  <a:srgbClr val="0000CC"/>
                </a:solidFill>
                <a:ea typeface="標楷體" pitchFamily="65" charset="-120"/>
                <a:cs typeface="Arial" pitchFamily="34" charset="0"/>
              </a:rPr>
              <a:t>專案輔導計畫</a:t>
            </a:r>
            <a:endParaRPr lang="zh-TW" altLang="en-US" sz="3200" b="1" dirty="0">
              <a:solidFill>
                <a:srgbClr val="0000CC"/>
              </a:solidFill>
              <a:ea typeface="標楷體" pitchFamily="65" charset="-120"/>
              <a:cs typeface="Arial" pitchFamily="34" charset="0"/>
            </a:endParaRPr>
          </a:p>
        </p:txBody>
      </p:sp>
      <p:sp>
        <p:nvSpPr>
          <p:cNvPr id="8" name="圓角矩形 7"/>
          <p:cNvSpPr/>
          <p:nvPr/>
        </p:nvSpPr>
        <p:spPr>
          <a:xfrm>
            <a:off x="467544" y="1990499"/>
            <a:ext cx="8352928" cy="1439020"/>
          </a:xfrm>
          <a:prstGeom prst="roundRect">
            <a:avLst>
              <a:gd name="adj" fmla="val 8430"/>
            </a:avLst>
          </a:prstGeom>
          <a:ln>
            <a:noFill/>
          </a:ln>
        </p:spPr>
        <p:style>
          <a:lnRef idx="1">
            <a:schemeClr val="accent2"/>
          </a:lnRef>
          <a:fillRef idx="2">
            <a:schemeClr val="accent2"/>
          </a:fillRef>
          <a:effectRef idx="1">
            <a:schemeClr val="accent2"/>
          </a:effectRef>
          <a:fontRef idx="minor">
            <a:schemeClr val="dk1"/>
          </a:fontRef>
        </p:style>
        <p:txBody>
          <a:bodyPr rtlCol="0" anchor="t" anchorCtr="0"/>
          <a:lstStyle/>
          <a:p>
            <a:pPr marL="271463"/>
            <a:r>
              <a:rPr lang="zh-TW" altLang="en-US" sz="3600" b="1" dirty="0" smtClean="0">
                <a:solidFill>
                  <a:srgbClr val="0000CC"/>
                </a:solidFill>
                <a:ea typeface="標楷體" pitchFamily="65" charset="-120"/>
                <a:cs typeface="Arial" pitchFamily="34" charset="0"/>
              </a:rPr>
              <a:t>計畫名稱：</a:t>
            </a:r>
            <a:r>
              <a:rPr kumimoji="0" lang="en-US" altLang="zh-TW" sz="3600" b="1" dirty="0" smtClean="0">
                <a:solidFill>
                  <a:srgbClr val="0000CC"/>
                </a:solidFill>
                <a:ea typeface="標楷體" pitchFamily="65" charset="-120"/>
                <a:cs typeface="Arial" pitchFamily="34" charset="0"/>
              </a:rPr>
              <a:t>(</a:t>
            </a:r>
            <a:r>
              <a:rPr kumimoji="0" lang="zh-TW" altLang="en-US" sz="3600" b="1" dirty="0" smtClean="0">
                <a:solidFill>
                  <a:srgbClr val="0000CC"/>
                </a:solidFill>
                <a:ea typeface="標楷體" pitchFamily="65" charset="-120"/>
                <a:cs typeface="Arial" pitchFamily="34" charset="0"/>
              </a:rPr>
              <a:t>參考格式</a:t>
            </a:r>
            <a:r>
              <a:rPr kumimoji="0" lang="en-US" altLang="zh-TW" sz="3600" b="1" dirty="0" smtClean="0">
                <a:solidFill>
                  <a:srgbClr val="0000CC"/>
                </a:solidFill>
                <a:ea typeface="標楷體" pitchFamily="65" charset="-120"/>
                <a:cs typeface="Arial" pitchFamily="34" charset="0"/>
              </a:rPr>
              <a:t>)</a:t>
            </a:r>
            <a:endParaRPr lang="zh-TW" altLang="en-US" sz="3600" b="1" dirty="0">
              <a:solidFill>
                <a:srgbClr val="0000CC"/>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1835696" y="1268760"/>
          <a:ext cx="6264696"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文字方塊 4"/>
          <p:cNvSpPr txBox="1">
            <a:spLocks noChangeArrowheads="1"/>
          </p:cNvSpPr>
          <p:nvPr/>
        </p:nvSpPr>
        <p:spPr bwMode="auto">
          <a:xfrm>
            <a:off x="3203848" y="35913"/>
            <a:ext cx="2736850" cy="584775"/>
          </a:xfrm>
          <a:prstGeom prst="rect">
            <a:avLst/>
          </a:prstGeom>
          <a:noFill/>
          <a:ln w="9525">
            <a:noFill/>
            <a:miter lim="800000"/>
            <a:headEnd/>
            <a:tailEnd/>
          </a:ln>
        </p:spPr>
        <p:txBody>
          <a:bodyPr>
            <a:spAutoFit/>
          </a:bodyPr>
          <a:lstStyle/>
          <a:p>
            <a:pPr algn="ctr"/>
            <a:r>
              <a:rPr lang="zh-TW" altLang="en-US" sz="3200" b="1" dirty="0">
                <a:latin typeface="標楷體" pitchFamily="65" charset="-120"/>
                <a:ea typeface="標楷體" pitchFamily="65" charset="-120"/>
              </a:rPr>
              <a:t>簡報大綱</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dirty="0" smtClean="0">
                <a:ea typeface="標楷體" pitchFamily="65" charset="-120"/>
                <a:cs typeface="Arial" pitchFamily="34" charset="0"/>
              </a:rPr>
              <a:t>一、全程計畫內容</a:t>
            </a:r>
            <a:endParaRPr lang="en-US" altLang="zh-TW" sz="3200" b="1" dirty="0">
              <a:ea typeface="標楷體" pitchFamily="65" charset="-120"/>
              <a:cs typeface="Arial" pitchFamily="34" charset="0"/>
            </a:endParaRPr>
          </a:p>
        </p:txBody>
      </p:sp>
      <p:sp>
        <p:nvSpPr>
          <p:cNvPr id="4" name="Rectangle 1"/>
          <p:cNvSpPr>
            <a:spLocks noChangeArrowheads="1"/>
          </p:cNvSpPr>
          <p:nvPr/>
        </p:nvSpPr>
        <p:spPr bwMode="auto">
          <a:xfrm>
            <a:off x="179512" y="753603"/>
            <a:ext cx="8512205" cy="1785104"/>
          </a:xfrm>
          <a:prstGeom prst="rect">
            <a:avLst/>
          </a:prstGeom>
          <a:noFill/>
          <a:ln w="9525">
            <a:noFill/>
            <a:miter lim="800000"/>
            <a:headEnd/>
            <a:tailEnd/>
          </a:ln>
          <a:effectLst/>
        </p:spPr>
        <p:txBody>
          <a:bodyPr wrap="square" anchor="ctr">
            <a:spAutoFit/>
          </a:bodyPr>
          <a:lstStyle/>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sym typeface="Wingdings" pitchFamily="2" charset="2"/>
              </a:rPr>
              <a:t>園區現況與發展議題</a:t>
            </a:r>
            <a:r>
              <a:rPr kumimoji="0" lang="en-US" altLang="zh-TW" sz="2400" b="1" dirty="0" smtClean="0">
                <a:ea typeface="標楷體" pitchFamily="65" charset="-120"/>
                <a:cs typeface="Arial" pitchFamily="34" charset="0"/>
                <a:sym typeface="Wingdings" pitchFamily="2" charset="2"/>
              </a:rPr>
              <a:t>(</a:t>
            </a:r>
            <a:r>
              <a:rPr kumimoji="0" lang="zh-TW" altLang="en-US" sz="2400" b="1" dirty="0" smtClean="0">
                <a:ea typeface="標楷體" pitchFamily="65" charset="-120"/>
                <a:cs typeface="Arial" pitchFamily="34" charset="0"/>
              </a:rPr>
              <a:t>請標定重點協助產業或主軸並說明專案計畫欲解決之園區重大或轉型議題</a:t>
            </a:r>
            <a:r>
              <a:rPr kumimoji="0" lang="en-US" altLang="zh-TW" sz="2400" b="1" dirty="0" smtClean="0">
                <a:ea typeface="標楷體" pitchFamily="65" charset="-120"/>
                <a:cs typeface="Arial" pitchFamily="34" charset="0"/>
                <a:sym typeface="Wingdings" pitchFamily="2" charset="2"/>
              </a:rPr>
              <a:t>)</a:t>
            </a:r>
          </a:p>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sym typeface="Wingdings" pitchFamily="2" charset="2"/>
              </a:rPr>
              <a:t>願景與目標</a:t>
            </a:r>
            <a:r>
              <a:rPr kumimoji="0" lang="en-US" altLang="zh-TW" sz="2400" b="1" dirty="0" smtClean="0">
                <a:ea typeface="標楷體" pitchFamily="65" charset="-120"/>
                <a:cs typeface="Arial" pitchFamily="34" charset="0"/>
                <a:sym typeface="Wingdings" pitchFamily="2" charset="2"/>
              </a:rPr>
              <a:t>(</a:t>
            </a:r>
            <a:r>
              <a:rPr kumimoji="0" lang="zh-TW" altLang="en-US" sz="2400" b="1" dirty="0" smtClean="0">
                <a:ea typeface="標楷體" pitchFamily="65" charset="-120"/>
                <a:cs typeface="Arial" pitchFamily="34" charset="0"/>
                <a:sym typeface="Wingdings" pitchFamily="2" charset="2"/>
              </a:rPr>
              <a:t>含分年階段性目標</a:t>
            </a:r>
            <a:r>
              <a:rPr kumimoji="0" lang="en-US" altLang="zh-TW" sz="2400" b="1" dirty="0" smtClean="0">
                <a:ea typeface="標楷體" pitchFamily="65" charset="-120"/>
                <a:cs typeface="Arial" pitchFamily="34" charset="0"/>
                <a:sym typeface="Wingdings" pitchFamily="2" charset="2"/>
              </a:rPr>
              <a:t>)</a:t>
            </a:r>
          </a:p>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sym typeface="Wingdings" pitchFamily="2" charset="2"/>
              </a:rPr>
              <a:t>實施策略與作法</a:t>
            </a:r>
            <a:r>
              <a:rPr kumimoji="0" lang="en-US" altLang="zh-TW" sz="2400" b="1" dirty="0" smtClean="0">
                <a:ea typeface="標楷體" pitchFamily="65" charset="-120"/>
                <a:cs typeface="Arial" pitchFamily="34" charset="0"/>
                <a:sym typeface="Wingdings" pitchFamily="2" charset="2"/>
              </a:rPr>
              <a:t>(</a:t>
            </a:r>
            <a:r>
              <a:rPr kumimoji="0" lang="zh-TW" altLang="en-US" sz="2400" b="1" dirty="0" smtClean="0">
                <a:ea typeface="標楷體" pitchFamily="65" charset="-120"/>
                <a:cs typeface="Arial" pitchFamily="34" charset="0"/>
                <a:sym typeface="Wingdings" pitchFamily="2" charset="2"/>
              </a:rPr>
              <a:t>含專案重點主軸規劃</a:t>
            </a:r>
            <a:r>
              <a:rPr kumimoji="0" lang="en-US" altLang="zh-TW" sz="2400" b="1" dirty="0" smtClean="0">
                <a:ea typeface="標楷體" pitchFamily="65" charset="-120"/>
                <a:cs typeface="Arial" pitchFamily="34" charset="0"/>
                <a:sym typeface="Wingdings" pitchFamily="2" charset="2"/>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dirty="0" smtClean="0">
                <a:ea typeface="標楷體" pitchFamily="65" charset="-120"/>
                <a:cs typeface="Arial" pitchFamily="34" charset="0"/>
              </a:rPr>
              <a:t>二、年度計畫內容</a:t>
            </a:r>
            <a:r>
              <a:rPr lang="en-US" altLang="zh-TW" sz="3200" b="1" dirty="0" smtClean="0">
                <a:ea typeface="標楷體" pitchFamily="65" charset="-120"/>
                <a:cs typeface="Arial" pitchFamily="34" charset="0"/>
              </a:rPr>
              <a:t>(1)</a:t>
            </a:r>
            <a:endParaRPr lang="en-US" altLang="zh-TW" sz="3200" b="1" dirty="0">
              <a:ea typeface="標楷體" pitchFamily="65" charset="-120"/>
              <a:cs typeface="Arial" pitchFamily="34" charset="0"/>
            </a:endParaRPr>
          </a:p>
        </p:txBody>
      </p:sp>
      <p:sp>
        <p:nvSpPr>
          <p:cNvPr id="3" name="Rectangle 1"/>
          <p:cNvSpPr>
            <a:spLocks noChangeArrowheads="1"/>
          </p:cNvSpPr>
          <p:nvPr/>
        </p:nvSpPr>
        <p:spPr bwMode="auto">
          <a:xfrm>
            <a:off x="214282" y="714356"/>
            <a:ext cx="8512205" cy="1785104"/>
          </a:xfrm>
          <a:prstGeom prst="rect">
            <a:avLst/>
          </a:prstGeom>
          <a:noFill/>
          <a:ln w="9525">
            <a:noFill/>
            <a:miter lim="800000"/>
            <a:headEnd/>
            <a:tailEnd/>
          </a:ln>
          <a:effectLst/>
        </p:spPr>
        <p:txBody>
          <a:bodyPr wrap="square" anchor="ctr">
            <a:spAutoFit/>
          </a:bodyPr>
          <a:lstStyle/>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sym typeface="Wingdings" pitchFamily="2" charset="2"/>
              </a:rPr>
              <a:t>計畫執行成效回顧及展望</a:t>
            </a:r>
            <a:r>
              <a:rPr kumimoji="0" lang="en-US" altLang="zh-TW" sz="2400" b="1" dirty="0" smtClean="0">
                <a:ea typeface="標楷體" pitchFamily="65" charset="-120"/>
                <a:cs typeface="Arial" pitchFamily="34" charset="0"/>
                <a:sym typeface="Wingdings" pitchFamily="2" charset="2"/>
              </a:rPr>
              <a:t>(</a:t>
            </a:r>
            <a:r>
              <a:rPr kumimoji="0" lang="zh-TW" altLang="en-US" sz="2400" b="1" dirty="0" smtClean="0">
                <a:ea typeface="標楷體" pitchFamily="65" charset="-120"/>
                <a:cs typeface="Arial" pitchFamily="34" charset="0"/>
                <a:sym typeface="Wingdings" pitchFamily="2" charset="2"/>
              </a:rPr>
              <a:t>應說明歷年計畫執行之重點成效，就前期應有訪廠階段規劃及廠商需求盤點的說明</a:t>
            </a:r>
            <a:r>
              <a:rPr kumimoji="0" lang="en-US" altLang="zh-TW" sz="2400" b="1" dirty="0" smtClean="0">
                <a:ea typeface="標楷體" pitchFamily="65" charset="-120"/>
                <a:cs typeface="Arial" pitchFamily="34" charset="0"/>
                <a:sym typeface="Wingdings" pitchFamily="2" charset="2"/>
              </a:rPr>
              <a:t>)</a:t>
            </a:r>
          </a:p>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sym typeface="Wingdings" pitchFamily="2" charset="2"/>
              </a:rPr>
              <a:t>年度目標</a:t>
            </a:r>
            <a:endParaRPr kumimoji="0" lang="en-US" altLang="zh-TW" sz="2400" b="1" dirty="0" smtClean="0">
              <a:ea typeface="標楷體" pitchFamily="65" charset="-120"/>
              <a:cs typeface="Arial" pitchFamily="34" charset="0"/>
              <a:sym typeface="Wingdings" pitchFamily="2" charset="2"/>
            </a:endParaRPr>
          </a:p>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rPr>
              <a:t>推動主軸及作法</a:t>
            </a:r>
            <a:endParaRPr kumimoji="0" lang="en-US" altLang="zh-TW" sz="2400" b="1" dirty="0" smtClean="0">
              <a:ea typeface="標楷體" pitchFamily="65" charset="-12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dirty="0" smtClean="0">
                <a:ea typeface="標楷體" pitchFamily="65" charset="-120"/>
                <a:cs typeface="Arial" pitchFamily="34" charset="0"/>
              </a:rPr>
              <a:t>二、年度計畫內容</a:t>
            </a:r>
            <a:r>
              <a:rPr lang="en-US" altLang="zh-TW" sz="3200" b="1" dirty="0" smtClean="0">
                <a:ea typeface="標楷體" pitchFamily="65" charset="-120"/>
                <a:cs typeface="Arial" pitchFamily="34" charset="0"/>
              </a:rPr>
              <a:t>(2)</a:t>
            </a:r>
            <a:endParaRPr lang="en-US" altLang="zh-TW" sz="3200" b="1" dirty="0">
              <a:ea typeface="標楷體" pitchFamily="65" charset="-120"/>
              <a:cs typeface="Arial" pitchFamily="34" charset="0"/>
            </a:endParaRPr>
          </a:p>
        </p:txBody>
      </p:sp>
      <p:sp>
        <p:nvSpPr>
          <p:cNvPr id="5" name="矩形 4"/>
          <p:cNvSpPr/>
          <p:nvPr/>
        </p:nvSpPr>
        <p:spPr>
          <a:xfrm>
            <a:off x="214282" y="714356"/>
            <a:ext cx="8643998" cy="3170099"/>
          </a:xfrm>
          <a:prstGeom prst="rect">
            <a:avLst/>
          </a:prstGeom>
        </p:spPr>
        <p:txBody>
          <a:bodyPr wrap="square">
            <a:spAutoFit/>
          </a:bodyPr>
          <a:lstStyle/>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sym typeface="Wingdings" pitchFamily="2" charset="2"/>
              </a:rPr>
              <a:t>年度重點工作規劃</a:t>
            </a:r>
            <a:endParaRPr kumimoji="0" lang="en-US" altLang="zh-TW" sz="2400" b="1" dirty="0" smtClean="0">
              <a:ea typeface="標楷體" pitchFamily="65" charset="-120"/>
              <a:cs typeface="Arial" pitchFamily="34" charset="0"/>
              <a:sym typeface="Wingdings" pitchFamily="2" charset="2"/>
            </a:endParaRPr>
          </a:p>
          <a:p>
            <a:pPr marL="361950" lvl="1" defTabSz="936625" eaLnBrk="0" hangingPunct="0">
              <a:lnSpc>
                <a:spcPts val="3000"/>
              </a:lnSpc>
              <a:spcBef>
                <a:spcPts val="600"/>
              </a:spcBef>
              <a:buFont typeface="+mj-lt"/>
              <a:buAutoNum type="arabicPeriod"/>
              <a:defRPr/>
            </a:pPr>
            <a:r>
              <a:rPr kumimoji="0" lang="zh-TW" altLang="en-US" sz="2400" b="1" dirty="0" smtClean="0">
                <a:ea typeface="標楷體" pitchFamily="65" charset="-120"/>
                <a:cs typeface="Arial" pitchFamily="34" charset="0"/>
              </a:rPr>
              <a:t>園區廠商訪視與需求調查</a:t>
            </a:r>
            <a:r>
              <a:rPr kumimoji="0" lang="zh-TW" altLang="en-US" sz="2400" b="1" dirty="0" smtClean="0">
                <a:ea typeface="標楷體" pitchFamily="65" charset="-120"/>
                <a:cs typeface="Arial" pitchFamily="34" charset="0"/>
              </a:rPr>
              <a:t>規劃</a:t>
            </a:r>
            <a:r>
              <a:rPr kumimoji="0" lang="en-US" altLang="zh-TW" b="1" dirty="0" smtClean="0">
                <a:ea typeface="標楷體" pitchFamily="65" charset="-120"/>
                <a:cs typeface="Arial" pitchFamily="34" charset="0"/>
              </a:rPr>
              <a:t>(</a:t>
            </a:r>
            <a:r>
              <a:rPr kumimoji="0" lang="zh-TW" altLang="en-US" b="1" dirty="0" smtClean="0">
                <a:ea typeface="標楷體" pitchFamily="65" charset="-120"/>
                <a:cs typeface="Arial" pitchFamily="34" charset="0"/>
              </a:rPr>
              <a:t>研擬年度訪視重點產業及廠商規劃，如能具體提供年度規劃訪視廠商名單者尤佳</a:t>
            </a:r>
            <a:r>
              <a:rPr kumimoji="0" lang="en-US" altLang="zh-TW" b="1" dirty="0" smtClean="0">
                <a:ea typeface="標楷體" pitchFamily="65" charset="-120"/>
                <a:cs typeface="Arial" pitchFamily="34" charset="0"/>
              </a:rPr>
              <a:t>)</a:t>
            </a:r>
            <a:endParaRPr kumimoji="0" lang="en-US" altLang="zh-TW" sz="2400" b="1" dirty="0" smtClean="0">
              <a:ea typeface="標楷體" pitchFamily="65" charset="-120"/>
              <a:cs typeface="Arial" pitchFamily="34" charset="0"/>
            </a:endParaRPr>
          </a:p>
          <a:p>
            <a:pPr marL="361950" lvl="1" defTabSz="936625" eaLnBrk="0" hangingPunct="0">
              <a:lnSpc>
                <a:spcPts val="3000"/>
              </a:lnSpc>
              <a:spcBef>
                <a:spcPts val="600"/>
              </a:spcBef>
              <a:buFont typeface="+mj-lt"/>
              <a:buAutoNum type="arabicPeriod"/>
              <a:defRPr/>
            </a:pPr>
            <a:r>
              <a:rPr kumimoji="0" lang="zh-TW" altLang="en-US" sz="2400" b="1" dirty="0" smtClean="0">
                <a:ea typeface="標楷體" pitchFamily="65" charset="-120"/>
                <a:cs typeface="Arial" pitchFamily="34" charset="0"/>
              </a:rPr>
              <a:t>技術輔導重點</a:t>
            </a:r>
            <a:r>
              <a:rPr kumimoji="0" lang="zh-TW" altLang="en-US" sz="2400" b="1" dirty="0" smtClean="0">
                <a:ea typeface="標楷體" pitchFamily="65" charset="-120"/>
                <a:cs typeface="Arial" pitchFamily="34" charset="0"/>
              </a:rPr>
              <a:t>規劃</a:t>
            </a:r>
            <a:r>
              <a:rPr kumimoji="0" lang="en-US" altLang="zh-TW" b="1" dirty="0" smtClean="0">
                <a:solidFill>
                  <a:prstClr val="black"/>
                </a:solidFill>
                <a:ea typeface="標楷體" pitchFamily="65" charset="-120"/>
                <a:cs typeface="Arial" pitchFamily="34" charset="0"/>
              </a:rPr>
              <a:t>(</a:t>
            </a:r>
            <a:r>
              <a:rPr kumimoji="0" lang="zh-TW" altLang="en-US" b="1" smtClean="0">
                <a:solidFill>
                  <a:prstClr val="black"/>
                </a:solidFill>
                <a:ea typeface="標楷體" pitchFamily="65" charset="-120"/>
                <a:cs typeface="Arial" pitchFamily="34" charset="0"/>
              </a:rPr>
              <a:t>強化年度應協助之重點</a:t>
            </a:r>
            <a:r>
              <a:rPr kumimoji="0" lang="zh-TW" altLang="en-US" b="1" dirty="0" smtClean="0">
                <a:solidFill>
                  <a:prstClr val="black"/>
                </a:solidFill>
                <a:ea typeface="標楷體" pitchFamily="65" charset="-120"/>
                <a:cs typeface="Arial" pitchFamily="34" charset="0"/>
              </a:rPr>
              <a:t>技術</a:t>
            </a:r>
            <a:r>
              <a:rPr kumimoji="0" lang="zh-TW" altLang="en-US" b="1" smtClean="0">
                <a:solidFill>
                  <a:prstClr val="black"/>
                </a:solidFill>
                <a:ea typeface="標楷體" pitchFamily="65" charset="-120"/>
                <a:cs typeface="Arial" pitchFamily="34" charset="0"/>
              </a:rPr>
              <a:t>輔導</a:t>
            </a:r>
            <a:r>
              <a:rPr kumimoji="0" lang="zh-TW" altLang="en-US" b="1" smtClean="0">
                <a:solidFill>
                  <a:prstClr val="black"/>
                </a:solidFill>
                <a:ea typeface="標楷體" pitchFamily="65" charset="-120"/>
                <a:cs typeface="Arial" pitchFamily="34" charset="0"/>
              </a:rPr>
              <a:t>領域的說明</a:t>
            </a:r>
            <a:r>
              <a:rPr kumimoji="0" lang="en-US" altLang="zh-TW" b="1" smtClean="0">
                <a:solidFill>
                  <a:prstClr val="black"/>
                </a:solidFill>
                <a:ea typeface="標楷體" pitchFamily="65" charset="-120"/>
                <a:cs typeface="Arial" pitchFamily="34" charset="0"/>
              </a:rPr>
              <a:t>)</a:t>
            </a:r>
            <a:endParaRPr kumimoji="0" lang="en-US" altLang="zh-TW" sz="2400" b="1" dirty="0" smtClean="0">
              <a:ea typeface="標楷體" pitchFamily="65" charset="-120"/>
              <a:cs typeface="Arial" pitchFamily="34" charset="0"/>
            </a:endParaRPr>
          </a:p>
          <a:p>
            <a:pPr marL="361950" lvl="1" defTabSz="936625" eaLnBrk="0" hangingPunct="0">
              <a:lnSpc>
                <a:spcPts val="3000"/>
              </a:lnSpc>
              <a:spcBef>
                <a:spcPts val="600"/>
              </a:spcBef>
              <a:buFont typeface="+mj-lt"/>
              <a:buAutoNum type="arabicPeriod"/>
              <a:defRPr/>
            </a:pPr>
            <a:r>
              <a:rPr kumimoji="0" lang="zh-TW" altLang="en-US" sz="2400" b="1" dirty="0" smtClean="0">
                <a:ea typeface="標楷體" pitchFamily="65" charset="-120"/>
                <a:cs typeface="Arial" pitchFamily="34" charset="0"/>
              </a:rPr>
              <a:t>廠商人才培訓課程規劃</a:t>
            </a:r>
            <a:endParaRPr kumimoji="0" lang="en-US" altLang="zh-TW" sz="2400" b="1" dirty="0" smtClean="0">
              <a:ea typeface="標楷體" pitchFamily="65" charset="-120"/>
              <a:cs typeface="Arial" pitchFamily="34" charset="0"/>
            </a:endParaRPr>
          </a:p>
          <a:p>
            <a:pPr marL="361950" lvl="1" defTabSz="936625" eaLnBrk="0" hangingPunct="0">
              <a:lnSpc>
                <a:spcPts val="3000"/>
              </a:lnSpc>
              <a:spcBef>
                <a:spcPts val="600"/>
              </a:spcBef>
              <a:buFont typeface="+mj-lt"/>
              <a:buAutoNum type="arabicPeriod"/>
              <a:defRPr/>
            </a:pPr>
            <a:r>
              <a:rPr kumimoji="0" lang="zh-TW" altLang="en-US" sz="2400" b="1" dirty="0" smtClean="0">
                <a:ea typeface="標楷體" pitchFamily="65" charset="-120"/>
                <a:cs typeface="Arial" pitchFamily="34" charset="0"/>
              </a:rPr>
              <a:t>學生職場體驗規劃</a:t>
            </a:r>
            <a:endParaRPr kumimoji="0" lang="en-US" altLang="zh-TW" sz="2400" b="1" dirty="0" smtClean="0">
              <a:ea typeface="標楷體" pitchFamily="65" charset="-120"/>
              <a:cs typeface="Arial" pitchFamily="34" charset="0"/>
            </a:endParaRPr>
          </a:p>
          <a:p>
            <a:pPr marL="361950" lvl="1" defTabSz="936625" eaLnBrk="0" hangingPunct="0">
              <a:lnSpc>
                <a:spcPts val="3000"/>
              </a:lnSpc>
              <a:spcBef>
                <a:spcPts val="600"/>
              </a:spcBef>
              <a:buFont typeface="+mj-lt"/>
              <a:buAutoNum type="arabicPeriod"/>
              <a:defRPr/>
            </a:pPr>
            <a:r>
              <a:rPr kumimoji="0" lang="zh-TW" altLang="en-US" sz="2400" b="1" dirty="0" smtClean="0">
                <a:ea typeface="標楷體" pitchFamily="65" charset="-120"/>
                <a:cs typeface="Arial" pitchFamily="34" charset="0"/>
              </a:rPr>
              <a:t>自訂工作項目規劃</a:t>
            </a:r>
            <a:endParaRPr kumimoji="0" lang="en-US" altLang="zh-TW" sz="2400" b="1" dirty="0" smtClean="0">
              <a:ea typeface="標楷體" pitchFamily="65" charset="-12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ChangeArrowheads="1"/>
          </p:cNvSpPr>
          <p:nvPr/>
        </p:nvSpPr>
        <p:spPr bwMode="auto">
          <a:xfrm>
            <a:off x="0" y="714356"/>
            <a:ext cx="9144000" cy="477054"/>
          </a:xfrm>
          <a:prstGeom prst="rect">
            <a:avLst/>
          </a:prstGeom>
          <a:noFill/>
          <a:ln w="9525">
            <a:noFill/>
            <a:miter lim="800000"/>
            <a:headEnd/>
            <a:tailEnd/>
          </a:ln>
        </p:spPr>
        <p:txBody>
          <a:bodyPr wrap="square" anchor="ctr">
            <a:spAutoFit/>
          </a:bodyPr>
          <a:lstStyle/>
          <a:p>
            <a:pPr marL="0" lvl="1" indent="-342900">
              <a:lnSpc>
                <a:spcPts val="3000"/>
              </a:lnSpc>
              <a:buFont typeface="Wingdings" pitchFamily="2" charset="2"/>
              <a:buChar char="n"/>
              <a:defRPr/>
            </a:pPr>
            <a:r>
              <a:rPr lang="zh-TW" altLang="en-US" sz="2400" b="1" dirty="0" smtClean="0">
                <a:ea typeface="標楷體" pitchFamily="65" charset="-120"/>
                <a:cs typeface="Arial" pitchFamily="34" charset="0"/>
              </a:rPr>
              <a:t>團隊主要成員組成</a:t>
            </a:r>
            <a:r>
              <a:rPr lang="zh-TW" altLang="en-US" sz="2400" b="1" dirty="0">
                <a:ea typeface="標楷體" pitchFamily="65" charset="-120"/>
                <a:cs typeface="Arial" pitchFamily="34" charset="0"/>
              </a:rPr>
              <a:t>與</a:t>
            </a:r>
            <a:r>
              <a:rPr lang="zh-TW" altLang="en-US" sz="2400" b="1" dirty="0" smtClean="0">
                <a:ea typeface="標楷體" pitchFamily="65" charset="-120"/>
                <a:cs typeface="Arial" pitchFamily="34" charset="0"/>
              </a:rPr>
              <a:t>分工：</a:t>
            </a:r>
            <a:r>
              <a:rPr lang="en-US" altLang="zh-TW" b="1" dirty="0" smtClean="0">
                <a:solidFill>
                  <a:srgbClr val="C00000"/>
                </a:solidFill>
                <a:ea typeface="標楷體" pitchFamily="65" charset="-120"/>
                <a:cs typeface="Arial" pitchFamily="34" charset="0"/>
              </a:rPr>
              <a:t>(</a:t>
            </a:r>
            <a:r>
              <a:rPr lang="zh-TW" altLang="en-US" b="1" dirty="0" smtClean="0">
                <a:solidFill>
                  <a:srgbClr val="C00000"/>
                </a:solidFill>
                <a:ea typeface="標楷體" pitchFamily="65" charset="-120"/>
                <a:cs typeface="Arial" pitchFamily="34" charset="0"/>
              </a:rPr>
              <a:t>計畫主持人應由學校研發長以上層級人員擔任</a:t>
            </a:r>
            <a:r>
              <a:rPr lang="en-US" altLang="zh-TW" b="1" dirty="0" smtClean="0">
                <a:solidFill>
                  <a:srgbClr val="C00000"/>
                </a:solidFill>
                <a:ea typeface="標楷體" pitchFamily="65" charset="-120"/>
                <a:cs typeface="Arial" pitchFamily="34" charset="0"/>
              </a:rPr>
              <a:t>)</a:t>
            </a:r>
            <a:endParaRPr lang="en-US" altLang="zh-TW" b="1" dirty="0">
              <a:solidFill>
                <a:srgbClr val="C00000"/>
              </a:solidFill>
              <a:ea typeface="標楷體" pitchFamily="65" charset="-120"/>
              <a:cs typeface="Arial" pitchFamily="34" charset="0"/>
            </a:endParaRPr>
          </a:p>
        </p:txBody>
      </p:sp>
      <p:sp>
        <p:nvSpPr>
          <p:cNvPr id="6"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dirty="0" smtClean="0">
                <a:ea typeface="標楷體" pitchFamily="65" charset="-120"/>
                <a:cs typeface="Arial" pitchFamily="34" charset="0"/>
              </a:rPr>
              <a:t>三、專案團隊分工組成</a:t>
            </a:r>
            <a:endParaRPr lang="en-US" altLang="zh-TW" sz="3200" b="1" dirty="0">
              <a:ea typeface="標楷體" pitchFamily="65" charset="-120"/>
              <a:cs typeface="Arial" pitchFamily="34" charset="0"/>
            </a:endParaRPr>
          </a:p>
        </p:txBody>
      </p:sp>
      <p:graphicFrame>
        <p:nvGraphicFramePr>
          <p:cNvPr id="5" name="表格 4"/>
          <p:cNvGraphicFramePr>
            <a:graphicFrameLocks noGrp="1"/>
          </p:cNvGraphicFramePr>
          <p:nvPr/>
        </p:nvGraphicFramePr>
        <p:xfrm>
          <a:off x="428598" y="1214417"/>
          <a:ext cx="8358243" cy="5029753"/>
        </p:xfrm>
        <a:graphic>
          <a:graphicData uri="http://schemas.openxmlformats.org/drawingml/2006/table">
            <a:tbl>
              <a:tblPr/>
              <a:tblGrid>
                <a:gridCol w="642940"/>
                <a:gridCol w="1785950"/>
                <a:gridCol w="785818"/>
                <a:gridCol w="1919759"/>
                <a:gridCol w="2437959"/>
                <a:gridCol w="785817"/>
              </a:tblGrid>
              <a:tr h="357195">
                <a:tc gridSpan="6">
                  <a:txBody>
                    <a:bodyPr/>
                    <a:lstStyle/>
                    <a:p>
                      <a:pPr algn="ctr">
                        <a:spcAft>
                          <a:spcPts val="0"/>
                        </a:spcAft>
                      </a:pPr>
                      <a:r>
                        <a:rPr lang="zh-TW" sz="1800" b="1" kern="100" dirty="0">
                          <a:solidFill>
                            <a:schemeClr val="bg1"/>
                          </a:solidFill>
                          <a:latin typeface="Arial"/>
                          <a:ea typeface="標楷體"/>
                          <a:cs typeface="Arial"/>
                        </a:rPr>
                        <a:t>編列直接薪資之人員</a:t>
                      </a:r>
                      <a:endParaRPr lang="zh-TW" sz="1800" kern="100" dirty="0">
                        <a:solidFill>
                          <a:schemeClr val="bg1"/>
                        </a:solidFill>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504455">
                <a:tc>
                  <a:txBody>
                    <a:bodyPr/>
                    <a:lstStyle/>
                    <a:p>
                      <a:pPr algn="ctr">
                        <a:spcAft>
                          <a:spcPts val="0"/>
                        </a:spcAft>
                      </a:pPr>
                      <a:r>
                        <a:rPr lang="zh-TW" sz="1600" b="1" kern="100" dirty="0">
                          <a:solidFill>
                            <a:schemeClr val="bg1"/>
                          </a:solidFill>
                          <a:latin typeface="Arial"/>
                          <a:ea typeface="標楷體"/>
                          <a:cs typeface="Arial"/>
                        </a:rPr>
                        <a:t>項次</a:t>
                      </a:r>
                      <a:endParaRPr lang="zh-TW" sz="1600" b="1" kern="100" dirty="0">
                        <a:solidFill>
                          <a:schemeClr val="bg1"/>
                        </a:solidFill>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zh-TW" sz="1600" b="1" kern="100" dirty="0">
                          <a:solidFill>
                            <a:schemeClr val="bg1"/>
                          </a:solidFill>
                          <a:latin typeface="Arial"/>
                          <a:ea typeface="標楷體"/>
                          <a:cs typeface="Arial"/>
                        </a:rPr>
                        <a:t>人力類別</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zh-TW" sz="1600" b="1" kern="100" dirty="0">
                          <a:solidFill>
                            <a:schemeClr val="bg1"/>
                          </a:solidFill>
                          <a:latin typeface="Arial"/>
                          <a:ea typeface="標楷體"/>
                          <a:cs typeface="Arial"/>
                        </a:rPr>
                        <a:t>姓名</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gridSpan="2">
                  <a:txBody>
                    <a:bodyPr/>
                    <a:lstStyle/>
                    <a:p>
                      <a:pPr algn="ctr">
                        <a:spcAft>
                          <a:spcPts val="0"/>
                        </a:spcAft>
                      </a:pPr>
                      <a:r>
                        <a:rPr lang="zh-TW" sz="1600" b="1" kern="100" dirty="0">
                          <a:solidFill>
                            <a:schemeClr val="bg1"/>
                          </a:solidFill>
                          <a:latin typeface="Arial"/>
                          <a:ea typeface="標楷體"/>
                          <a:cs typeface="Arial"/>
                        </a:rPr>
                        <a:t>詳細具體工作性質、項目範圍</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hMerge="1">
                  <a:txBody>
                    <a:bodyPr/>
                    <a:lstStyle/>
                    <a:p>
                      <a:endParaRPr lang="zh-TW" altLang="en-US"/>
                    </a:p>
                  </a:txBody>
                  <a:tcPr/>
                </a:tc>
                <a:tc>
                  <a:txBody>
                    <a:bodyPr/>
                    <a:lstStyle/>
                    <a:p>
                      <a:pPr algn="ctr">
                        <a:spcAft>
                          <a:spcPts val="0"/>
                        </a:spcAft>
                      </a:pPr>
                      <a:r>
                        <a:rPr lang="zh-TW" sz="1600" b="1" kern="100" dirty="0" smtClean="0">
                          <a:solidFill>
                            <a:schemeClr val="bg1"/>
                          </a:solidFill>
                          <a:latin typeface="Arial"/>
                          <a:ea typeface="標楷體"/>
                          <a:cs typeface="Arial"/>
                        </a:rPr>
                        <a:t>參與</a:t>
                      </a:r>
                      <a:endParaRPr lang="en-US" altLang="zh-TW" sz="1600" b="1" kern="100" dirty="0" smtClean="0">
                        <a:solidFill>
                          <a:schemeClr val="bg1"/>
                        </a:solidFill>
                        <a:latin typeface="Arial"/>
                        <a:ea typeface="標楷體"/>
                        <a:cs typeface="Arial"/>
                      </a:endParaRPr>
                    </a:p>
                    <a:p>
                      <a:pPr algn="ctr">
                        <a:spcAft>
                          <a:spcPts val="0"/>
                        </a:spcAft>
                      </a:pPr>
                      <a:r>
                        <a:rPr lang="zh-TW" sz="1600" b="1" kern="100" dirty="0" smtClean="0">
                          <a:solidFill>
                            <a:schemeClr val="bg1"/>
                          </a:solidFill>
                          <a:latin typeface="Arial"/>
                          <a:ea typeface="標楷體"/>
                          <a:cs typeface="Arial"/>
                        </a:rPr>
                        <a:t>人月</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352801">
                <a:tc>
                  <a:txBody>
                    <a:bodyPr/>
                    <a:lstStyle/>
                    <a:p>
                      <a:pPr algn="ctr">
                        <a:spcAft>
                          <a:spcPts val="0"/>
                        </a:spcAft>
                      </a:pPr>
                      <a:r>
                        <a:rPr lang="en-US" sz="1600" kern="100" dirty="0">
                          <a:latin typeface="Arial"/>
                          <a:ea typeface="標楷體"/>
                          <a:cs typeface="Times New Roman"/>
                        </a:rPr>
                        <a:t>1</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dirty="0">
                          <a:latin typeface="Arial"/>
                          <a:ea typeface="標楷體"/>
                          <a:cs typeface="Arial"/>
                        </a:rPr>
                        <a:t>計畫主持人</a:t>
                      </a:r>
                      <a:endParaRPr lang="zh-TW" sz="1600" kern="100" dirty="0">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dirty="0">
                          <a:latin typeface="Arial"/>
                          <a:ea typeface="標楷體"/>
                          <a:cs typeface="Arial"/>
                        </a:rPr>
                        <a:t>李</a:t>
                      </a:r>
                      <a:r>
                        <a:rPr lang="en-US" sz="1600" kern="100" dirty="0">
                          <a:latin typeface="Arial"/>
                          <a:ea typeface="標楷體"/>
                          <a:cs typeface="Times New Roman"/>
                        </a:rPr>
                        <a:t>○○</a:t>
                      </a:r>
                      <a:endParaRPr lang="zh-TW" sz="1600" kern="100" dirty="0">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endParaRPr lang="zh-TW" altLang="en-US" sz="1600" dirty="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a:txBody>
                    <a:bodyPr/>
                    <a:lstStyle/>
                    <a:p>
                      <a:pPr algn="ctr">
                        <a:spcAft>
                          <a:spcPts val="0"/>
                        </a:spcAft>
                      </a:pPr>
                      <a:endParaRPr lang="en-US" sz="1600" kern="100" dirty="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90">
                <a:tc>
                  <a:txBody>
                    <a:bodyPr/>
                    <a:lstStyle/>
                    <a:p>
                      <a:pPr algn="ctr">
                        <a:spcAft>
                          <a:spcPts val="0"/>
                        </a:spcAft>
                      </a:pPr>
                      <a:r>
                        <a:rPr lang="en-US" sz="1600" kern="100" dirty="0">
                          <a:latin typeface="Arial"/>
                          <a:ea typeface="標楷體"/>
                          <a:cs typeface="Times New Roman"/>
                        </a:rPr>
                        <a:t>2</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a:latin typeface="Arial"/>
                          <a:ea typeface="標楷體"/>
                          <a:cs typeface="Arial"/>
                        </a:rPr>
                        <a:t>協同主持人</a:t>
                      </a:r>
                      <a:endParaRPr lang="zh-TW" sz="1600" kern="100">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a:latin typeface="Arial"/>
                          <a:ea typeface="標楷體"/>
                          <a:cs typeface="Arial"/>
                        </a:rPr>
                        <a:t>陳</a:t>
                      </a:r>
                      <a:r>
                        <a:rPr lang="en-US" sz="1600" kern="100">
                          <a:latin typeface="Arial"/>
                          <a:ea typeface="標楷體"/>
                          <a:cs typeface="Times New Roman"/>
                        </a:rPr>
                        <a:t>○○</a:t>
                      </a:r>
                      <a:endParaRPr lang="zh-TW" sz="1600" kern="100">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a:txBody>
                    <a:bodyPr/>
                    <a:lstStyle/>
                    <a:p>
                      <a:pPr algn="ctr">
                        <a:spcAft>
                          <a:spcPts val="0"/>
                        </a:spcAft>
                      </a:pPr>
                      <a:endParaRPr lang="en-US" sz="1600" kern="10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90">
                <a:tc>
                  <a:txBody>
                    <a:bodyPr/>
                    <a:lstStyle/>
                    <a:p>
                      <a:pPr algn="ctr">
                        <a:spcAft>
                          <a:spcPts val="0"/>
                        </a:spcAft>
                      </a:pPr>
                      <a:r>
                        <a:rPr lang="en-US" sz="1600" kern="100" dirty="0">
                          <a:latin typeface="Arial"/>
                          <a:ea typeface="標楷體"/>
                          <a:cs typeface="Times New Roman"/>
                        </a:rPr>
                        <a:t>3</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a:latin typeface="Arial"/>
                          <a:ea typeface="標楷體"/>
                          <a:cs typeface="Arial"/>
                        </a:rPr>
                        <a:t>助理研究員</a:t>
                      </a:r>
                      <a:endParaRPr lang="zh-TW" sz="1600" kern="100">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a:latin typeface="Arial"/>
                          <a:ea typeface="標楷體"/>
                          <a:cs typeface="Arial"/>
                        </a:rPr>
                        <a:t>王</a:t>
                      </a:r>
                      <a:r>
                        <a:rPr lang="en-US" sz="1600" kern="100">
                          <a:latin typeface="Arial"/>
                          <a:ea typeface="標楷體"/>
                          <a:cs typeface="Times New Roman"/>
                        </a:rPr>
                        <a:t>○○</a:t>
                      </a:r>
                      <a:endParaRPr lang="zh-TW" sz="1600" kern="100">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a:txBody>
                    <a:bodyPr/>
                    <a:lstStyle/>
                    <a:p>
                      <a:pPr algn="ctr">
                        <a:spcAft>
                          <a:spcPts val="0"/>
                        </a:spcAft>
                      </a:pPr>
                      <a:endParaRPr lang="en-US" sz="1600" kern="10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3656">
                <a:tc>
                  <a:txBody>
                    <a:bodyPr/>
                    <a:lstStyle/>
                    <a:p>
                      <a:pPr algn="ctr">
                        <a:spcAft>
                          <a:spcPts val="0"/>
                        </a:spcAft>
                      </a:pPr>
                      <a:r>
                        <a:rPr lang="en-US" sz="1600" kern="100" dirty="0">
                          <a:latin typeface="Arial"/>
                          <a:ea typeface="標楷體"/>
                          <a:cs typeface="Times New Roman"/>
                        </a:rPr>
                        <a:t>4</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a:txBody>
                    <a:bodyPr/>
                    <a:lstStyle/>
                    <a:p>
                      <a:pPr algn="ctr">
                        <a:spcAft>
                          <a:spcPts val="0"/>
                        </a:spcAft>
                      </a:pPr>
                      <a:endParaRPr lang="en-US" sz="1600" kern="10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3656">
                <a:tc>
                  <a:txBody>
                    <a:bodyPr/>
                    <a:lstStyle/>
                    <a:p>
                      <a:pPr algn="ctr">
                        <a:spcAft>
                          <a:spcPts val="0"/>
                        </a:spcAft>
                      </a:pPr>
                      <a:r>
                        <a:rPr lang="en-US" sz="1600" kern="100" dirty="0">
                          <a:latin typeface="Arial"/>
                          <a:ea typeface="標楷體"/>
                          <a:cs typeface="Times New Roman"/>
                        </a:rPr>
                        <a:t>5</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a:txBody>
                    <a:bodyPr/>
                    <a:lstStyle/>
                    <a:p>
                      <a:pPr algn="ctr">
                        <a:spcAft>
                          <a:spcPts val="0"/>
                        </a:spcAft>
                      </a:pPr>
                      <a:endParaRPr lang="en-US" sz="1600" kern="10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6702">
                <a:tc gridSpan="6">
                  <a:txBody>
                    <a:bodyPr/>
                    <a:lstStyle/>
                    <a:p>
                      <a:pPr algn="ctr">
                        <a:spcAft>
                          <a:spcPts val="0"/>
                        </a:spcAft>
                      </a:pPr>
                      <a:r>
                        <a:rPr lang="zh-TW" sz="1800" b="1" kern="100" dirty="0">
                          <a:solidFill>
                            <a:schemeClr val="bg1"/>
                          </a:solidFill>
                          <a:latin typeface="Arial"/>
                          <a:ea typeface="標楷體"/>
                          <a:cs typeface="Arial"/>
                        </a:rPr>
                        <a:t>輔導專家列表</a:t>
                      </a:r>
                      <a:endParaRPr lang="zh-TW" sz="1800" kern="100" dirty="0">
                        <a:solidFill>
                          <a:schemeClr val="bg1"/>
                        </a:solidFill>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428628">
                <a:tc>
                  <a:txBody>
                    <a:bodyPr/>
                    <a:lstStyle/>
                    <a:p>
                      <a:pPr algn="ctr">
                        <a:spcAft>
                          <a:spcPts val="0"/>
                        </a:spcAft>
                      </a:pPr>
                      <a:r>
                        <a:rPr lang="zh-TW" sz="1600" b="1" kern="100" dirty="0">
                          <a:solidFill>
                            <a:schemeClr val="bg1"/>
                          </a:solidFill>
                          <a:latin typeface="Arial"/>
                          <a:ea typeface="標楷體"/>
                          <a:cs typeface="Arial"/>
                        </a:rPr>
                        <a:t>項次</a:t>
                      </a:r>
                      <a:endParaRPr lang="zh-TW" sz="1600" b="1" kern="100" dirty="0">
                        <a:solidFill>
                          <a:schemeClr val="bg1"/>
                        </a:solidFill>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zh-TW" sz="1600" b="1" kern="100" dirty="0">
                          <a:solidFill>
                            <a:schemeClr val="bg1"/>
                          </a:solidFill>
                          <a:latin typeface="Arial"/>
                          <a:ea typeface="標楷體"/>
                          <a:cs typeface="Arial"/>
                        </a:rPr>
                        <a:t>學校</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zh-TW" sz="1600" b="1" kern="100" dirty="0">
                          <a:solidFill>
                            <a:schemeClr val="bg1"/>
                          </a:solidFill>
                          <a:latin typeface="Arial"/>
                          <a:ea typeface="標楷體"/>
                          <a:cs typeface="Arial"/>
                        </a:rPr>
                        <a:t>系所</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zh-TW" sz="1600" b="1" kern="100" dirty="0">
                          <a:solidFill>
                            <a:schemeClr val="bg1"/>
                          </a:solidFill>
                          <a:latin typeface="Arial"/>
                          <a:ea typeface="標楷體"/>
                          <a:cs typeface="Arial"/>
                        </a:rPr>
                        <a:t>專家姓名</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gridSpan="2">
                  <a:txBody>
                    <a:bodyPr/>
                    <a:lstStyle/>
                    <a:p>
                      <a:pPr algn="ctr">
                        <a:spcAft>
                          <a:spcPts val="0"/>
                        </a:spcAft>
                      </a:pPr>
                      <a:r>
                        <a:rPr lang="zh-TW" sz="1600" b="1" kern="100" dirty="0">
                          <a:solidFill>
                            <a:schemeClr val="bg1"/>
                          </a:solidFill>
                          <a:latin typeface="Arial"/>
                          <a:ea typeface="標楷體"/>
                          <a:cs typeface="Arial"/>
                        </a:rPr>
                        <a:t>詳細具體輔導性質及項目範圍</a:t>
                      </a:r>
                      <a:endParaRPr lang="zh-TW" sz="1600" b="1" kern="100" dirty="0">
                        <a:solidFill>
                          <a:schemeClr val="bg1"/>
                        </a:solidFill>
                        <a:latin typeface="Calibri"/>
                        <a:ea typeface="新細明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hMerge="1">
                  <a:txBody>
                    <a:bodyPr/>
                    <a:lstStyle/>
                    <a:p>
                      <a:endParaRPr lang="zh-TW" altLang="en-US"/>
                    </a:p>
                  </a:txBody>
                  <a:tcPr/>
                </a:tc>
              </a:tr>
              <a:tr h="323656">
                <a:tc>
                  <a:txBody>
                    <a:bodyPr/>
                    <a:lstStyle/>
                    <a:p>
                      <a:pPr algn="ctr">
                        <a:spcAft>
                          <a:spcPts val="0"/>
                        </a:spcAft>
                      </a:pPr>
                      <a:r>
                        <a:rPr lang="en-US" sz="1600" kern="100" dirty="0">
                          <a:latin typeface="Arial"/>
                          <a:ea typeface="標楷體"/>
                          <a:cs typeface="Times New Roman"/>
                        </a:rPr>
                        <a:t>1</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endParaRPr lang="en-US" sz="1600" kern="100" dirty="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r>
              <a:tr h="323656">
                <a:tc>
                  <a:txBody>
                    <a:bodyPr/>
                    <a:lstStyle/>
                    <a:p>
                      <a:pPr algn="ctr">
                        <a:spcAft>
                          <a:spcPts val="0"/>
                        </a:spcAft>
                      </a:pPr>
                      <a:r>
                        <a:rPr lang="en-US" sz="1600" kern="100" dirty="0">
                          <a:latin typeface="Arial"/>
                          <a:ea typeface="標楷體"/>
                          <a:cs typeface="Times New Roman"/>
                        </a:rPr>
                        <a:t>2</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endParaRPr lang="en-US" sz="1600" kern="100" dirty="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r>
              <a:tr h="323656">
                <a:tc>
                  <a:txBody>
                    <a:bodyPr/>
                    <a:lstStyle/>
                    <a:p>
                      <a:pPr algn="ctr">
                        <a:spcAft>
                          <a:spcPts val="0"/>
                        </a:spcAft>
                      </a:pPr>
                      <a:r>
                        <a:rPr lang="en-US" sz="1600" kern="100" dirty="0">
                          <a:latin typeface="Arial"/>
                          <a:ea typeface="標楷體"/>
                          <a:cs typeface="Times New Roman"/>
                        </a:rPr>
                        <a:t>3</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endParaRPr lang="en-US" sz="1600" kern="100" dirty="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r>
              <a:tr h="323656">
                <a:tc>
                  <a:txBody>
                    <a:bodyPr/>
                    <a:lstStyle/>
                    <a:p>
                      <a:pPr algn="ctr">
                        <a:spcAft>
                          <a:spcPts val="0"/>
                        </a:spcAft>
                      </a:pPr>
                      <a:r>
                        <a:rPr lang="en-US" sz="1600" kern="100" dirty="0">
                          <a:latin typeface="Arial"/>
                          <a:ea typeface="標楷體"/>
                          <a:cs typeface="Times New Roman"/>
                        </a:rPr>
                        <a:t>4</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zh-TW" altLang="en-US" sz="160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endParaRPr lang="en-US" sz="1600" kern="100" dirty="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r>
              <a:tr h="323656">
                <a:tc>
                  <a:txBody>
                    <a:bodyPr/>
                    <a:lstStyle/>
                    <a:p>
                      <a:pPr algn="ctr">
                        <a:spcAft>
                          <a:spcPts val="0"/>
                        </a:spcAft>
                      </a:pPr>
                      <a:r>
                        <a:rPr lang="en-US" sz="1600" kern="100" dirty="0">
                          <a:latin typeface="Arial"/>
                          <a:ea typeface="標楷體"/>
                          <a:cs typeface="Times New Roman"/>
                        </a:rPr>
                        <a:t>5</a:t>
                      </a:r>
                      <a:endParaRPr lang="zh-TW" sz="1600" kern="100" dirty="0">
                        <a:latin typeface="Calibri"/>
                        <a:ea typeface="新細明體"/>
                        <a:cs typeface="Times New Roman"/>
                      </a:endParaRPr>
                    </a:p>
                  </a:txBody>
                  <a:tcPr marL="9560" marR="956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zh-TW" altLang="en-US" dirty="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zh-TW" altLang="en-US" dirty="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zh-TW" altLang="en-US" sz="1600" dirty="0"/>
                    </a:p>
                  </a:txBody>
                  <a:tcPr marL="9560" marR="95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spcAft>
                          <a:spcPts val="0"/>
                        </a:spcAft>
                      </a:pPr>
                      <a:endParaRPr lang="en-US" sz="1600" kern="100" dirty="0">
                        <a:latin typeface="Arial"/>
                        <a:ea typeface="標楷體"/>
                        <a:cs typeface="Times New Roman"/>
                      </a:endParaRPr>
                    </a:p>
                  </a:txBody>
                  <a:tcPr marL="9560" marR="956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zh-TW" altLang="en-US"/>
                    </a:p>
                  </a:txBody>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smtClean="0">
                <a:ea typeface="標楷體" pitchFamily="65" charset="-120"/>
                <a:cs typeface="Arial" pitchFamily="34" charset="0"/>
              </a:rPr>
              <a:t>四、</a:t>
            </a:r>
            <a:r>
              <a:rPr lang="zh-TW" altLang="en-US" sz="3200" b="1" dirty="0" smtClean="0">
                <a:ea typeface="標楷體" pitchFamily="65" charset="-120"/>
                <a:cs typeface="Arial" pitchFamily="34" charset="0"/>
              </a:rPr>
              <a:t>預期產出與效益</a:t>
            </a:r>
            <a:endParaRPr lang="en-US" altLang="zh-TW" sz="3200" b="1" dirty="0">
              <a:ea typeface="標楷體" pitchFamily="65" charset="-120"/>
              <a:cs typeface="Arial" pitchFamily="34" charset="0"/>
            </a:endParaRPr>
          </a:p>
        </p:txBody>
      </p:sp>
      <p:sp>
        <p:nvSpPr>
          <p:cNvPr id="3" name="Rectangle 1"/>
          <p:cNvSpPr>
            <a:spLocks noChangeArrowheads="1"/>
          </p:cNvSpPr>
          <p:nvPr/>
        </p:nvSpPr>
        <p:spPr bwMode="auto">
          <a:xfrm>
            <a:off x="214282" y="737368"/>
            <a:ext cx="8512205" cy="477054"/>
          </a:xfrm>
          <a:prstGeom prst="rect">
            <a:avLst/>
          </a:prstGeom>
          <a:noFill/>
          <a:ln w="9525">
            <a:noFill/>
            <a:miter lim="800000"/>
            <a:headEnd/>
            <a:tailEnd/>
          </a:ln>
          <a:effectLst/>
        </p:spPr>
        <p:txBody>
          <a:bodyPr wrap="square" anchor="ctr">
            <a:spAutoFit/>
          </a:bodyPr>
          <a:lstStyle/>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rPr>
              <a:t>預期效益</a:t>
            </a:r>
            <a:r>
              <a:rPr kumimoji="0" lang="zh-TW" altLang="en-US" sz="2400" b="1" dirty="0" smtClean="0">
                <a:ea typeface="標楷體" pitchFamily="65" charset="-120"/>
                <a:cs typeface="Arial" pitchFamily="34" charset="0"/>
                <a:sym typeface="Wingdings" pitchFamily="2" charset="2"/>
              </a:rPr>
              <a:t>：</a:t>
            </a:r>
            <a:r>
              <a:rPr kumimoji="0" lang="en-US" altLang="zh-TW" sz="2400" b="1" dirty="0" smtClean="0">
                <a:ea typeface="標楷體" pitchFamily="65" charset="-120"/>
                <a:cs typeface="Arial" pitchFamily="34" charset="0"/>
                <a:sym typeface="Wingdings" pitchFamily="2" charset="2"/>
              </a:rPr>
              <a:t>(</a:t>
            </a:r>
            <a:r>
              <a:rPr kumimoji="0" lang="zh-TW" altLang="en-US" sz="2400" b="1" dirty="0" smtClean="0">
                <a:ea typeface="標楷體" pitchFamily="65" charset="-120"/>
                <a:cs typeface="Arial" pitchFamily="34" charset="0"/>
                <a:sym typeface="Wingdings" pitchFamily="2" charset="2"/>
              </a:rPr>
              <a:t>含全程及年度效益</a:t>
            </a:r>
            <a:r>
              <a:rPr kumimoji="0" lang="en-US" altLang="zh-TW" sz="2400" b="1" dirty="0" smtClean="0">
                <a:ea typeface="標楷體" pitchFamily="65" charset="-120"/>
                <a:cs typeface="Arial" pitchFamily="34" charset="0"/>
                <a:sym typeface="Wingdings" pitchFamily="2" charset="2"/>
              </a:rPr>
              <a:t>)</a:t>
            </a:r>
            <a:endParaRPr kumimoji="0" lang="en-US" altLang="zh-TW" sz="2400" b="1" dirty="0" smtClean="0">
              <a:ea typeface="標楷體" pitchFamily="65" charset="-12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smtClean="0">
                <a:ea typeface="標楷體" pitchFamily="65" charset="-120"/>
                <a:cs typeface="Arial" pitchFamily="34" charset="0"/>
              </a:rPr>
              <a:t>四、</a:t>
            </a:r>
            <a:r>
              <a:rPr lang="zh-TW" altLang="en-US" sz="3200" b="1" dirty="0" smtClean="0">
                <a:ea typeface="標楷體" pitchFamily="65" charset="-120"/>
                <a:cs typeface="Arial" pitchFamily="34" charset="0"/>
              </a:rPr>
              <a:t>預期產出與效益</a:t>
            </a:r>
            <a:r>
              <a:rPr lang="en-US" altLang="zh-TW" sz="3200" b="1" dirty="0" smtClean="0">
                <a:ea typeface="標楷體" pitchFamily="65" charset="-120"/>
                <a:cs typeface="Arial" pitchFamily="34" charset="0"/>
              </a:rPr>
              <a:t>(</a:t>
            </a:r>
            <a:r>
              <a:rPr lang="zh-TW" altLang="en-US" sz="3200" b="1" dirty="0" smtClean="0">
                <a:ea typeface="標楷體" pitchFamily="65" charset="-120"/>
                <a:cs typeface="Arial" pitchFamily="34" charset="0"/>
              </a:rPr>
              <a:t>續</a:t>
            </a:r>
            <a:r>
              <a:rPr lang="en-US" altLang="zh-TW" sz="3200" b="1" dirty="0" smtClean="0">
                <a:ea typeface="標楷體" pitchFamily="65" charset="-120"/>
                <a:cs typeface="Arial" pitchFamily="34" charset="0"/>
              </a:rPr>
              <a:t>)</a:t>
            </a:r>
            <a:endParaRPr lang="en-US" altLang="zh-TW" sz="3200" b="1" dirty="0">
              <a:ea typeface="標楷體" pitchFamily="65" charset="-120"/>
              <a:cs typeface="Arial" pitchFamily="34" charset="0"/>
            </a:endParaRPr>
          </a:p>
        </p:txBody>
      </p:sp>
      <p:sp>
        <p:nvSpPr>
          <p:cNvPr id="3" name="Rectangle 1"/>
          <p:cNvSpPr>
            <a:spLocks noChangeArrowheads="1"/>
          </p:cNvSpPr>
          <p:nvPr/>
        </p:nvSpPr>
        <p:spPr bwMode="auto">
          <a:xfrm>
            <a:off x="214282" y="737368"/>
            <a:ext cx="8512205" cy="477054"/>
          </a:xfrm>
          <a:prstGeom prst="rect">
            <a:avLst/>
          </a:prstGeom>
          <a:noFill/>
          <a:ln w="9525">
            <a:noFill/>
            <a:miter lim="800000"/>
            <a:headEnd/>
            <a:tailEnd/>
          </a:ln>
          <a:effectLst/>
        </p:spPr>
        <p:txBody>
          <a:bodyPr wrap="square" anchor="ctr">
            <a:spAutoFit/>
          </a:bodyPr>
          <a:lstStyle/>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rPr>
              <a:t>工作項目及產出說明：</a:t>
            </a:r>
            <a:endParaRPr lang="en-US" altLang="zh-TW" sz="3200" b="1" dirty="0">
              <a:ea typeface="標楷體" pitchFamily="65" charset="-120"/>
              <a:cs typeface="Arial" pitchFamily="34" charset="0"/>
            </a:endParaRPr>
          </a:p>
        </p:txBody>
      </p:sp>
      <p:graphicFrame>
        <p:nvGraphicFramePr>
          <p:cNvPr id="7" name="表格 6"/>
          <p:cNvGraphicFramePr>
            <a:graphicFrameLocks noGrp="1"/>
          </p:cNvGraphicFramePr>
          <p:nvPr/>
        </p:nvGraphicFramePr>
        <p:xfrm>
          <a:off x="714348" y="1229592"/>
          <a:ext cx="8001055" cy="5595838"/>
        </p:xfrm>
        <a:graphic>
          <a:graphicData uri="http://schemas.openxmlformats.org/drawingml/2006/table">
            <a:tbl>
              <a:tblPr/>
              <a:tblGrid>
                <a:gridCol w="785818"/>
                <a:gridCol w="2500330"/>
                <a:gridCol w="2643206"/>
                <a:gridCol w="2071701"/>
              </a:tblGrid>
              <a:tr h="402029">
                <a:tc>
                  <a:txBody>
                    <a:bodyPr/>
                    <a:lstStyle/>
                    <a:p>
                      <a:pPr algn="ctr">
                        <a:lnSpc>
                          <a:spcPts val="1500"/>
                        </a:lnSpc>
                        <a:spcAft>
                          <a:spcPts val="0"/>
                        </a:spcAft>
                      </a:pPr>
                      <a:endParaRPr lang="en-US" sz="1600" kern="100" dirty="0">
                        <a:solidFill>
                          <a:schemeClr val="bg1"/>
                        </a:solidFill>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lnSpc>
                          <a:spcPts val="1500"/>
                        </a:lnSpc>
                        <a:spcAft>
                          <a:spcPts val="0"/>
                        </a:spcAft>
                      </a:pPr>
                      <a:r>
                        <a:rPr lang="zh-TW" sz="1800" b="1" kern="100" dirty="0">
                          <a:solidFill>
                            <a:schemeClr val="bg1"/>
                          </a:solidFill>
                          <a:latin typeface="Arial"/>
                          <a:ea typeface="標楷體"/>
                          <a:cs typeface="Arial"/>
                        </a:rPr>
                        <a:t>績效指標</a:t>
                      </a:r>
                      <a:endParaRPr lang="zh-TW" sz="1800" kern="100" dirty="0">
                        <a:solidFill>
                          <a:schemeClr val="bg1"/>
                        </a:solidFill>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lnSpc>
                          <a:spcPts val="1500"/>
                        </a:lnSpc>
                        <a:spcAft>
                          <a:spcPts val="0"/>
                        </a:spcAft>
                      </a:pPr>
                      <a:r>
                        <a:rPr lang="zh-TW" sz="1800" b="1" kern="100" dirty="0">
                          <a:solidFill>
                            <a:schemeClr val="bg1"/>
                          </a:solidFill>
                          <a:latin typeface="Arial"/>
                          <a:ea typeface="標楷體"/>
                          <a:cs typeface="Arial"/>
                        </a:rPr>
                        <a:t>產出量化值</a:t>
                      </a:r>
                      <a:endParaRPr lang="zh-TW" sz="1800" kern="100" dirty="0">
                        <a:solidFill>
                          <a:schemeClr val="bg1"/>
                        </a:solidFill>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lnSpc>
                          <a:spcPts val="1500"/>
                        </a:lnSpc>
                        <a:spcAft>
                          <a:spcPts val="0"/>
                        </a:spcAft>
                      </a:pPr>
                      <a:r>
                        <a:rPr lang="zh-TW" sz="1800" b="1" kern="100" dirty="0">
                          <a:solidFill>
                            <a:schemeClr val="bg1"/>
                          </a:solidFill>
                          <a:latin typeface="Arial"/>
                          <a:ea typeface="標楷體"/>
                          <a:cs typeface="Arial"/>
                        </a:rPr>
                        <a:t>效益說明</a:t>
                      </a:r>
                      <a:endParaRPr lang="zh-TW" sz="1800" kern="100" dirty="0">
                        <a:solidFill>
                          <a:schemeClr val="bg1"/>
                        </a:solidFill>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725809">
                <a:tc rowSpan="6">
                  <a:txBody>
                    <a:bodyPr/>
                    <a:lstStyle/>
                    <a:p>
                      <a:pPr algn="ctr">
                        <a:lnSpc>
                          <a:spcPts val="2000"/>
                        </a:lnSpc>
                        <a:spcAft>
                          <a:spcPts val="0"/>
                        </a:spcAft>
                      </a:pPr>
                      <a:r>
                        <a:rPr lang="zh-TW" sz="1600" b="1" kern="100" spc="100" dirty="0">
                          <a:solidFill>
                            <a:schemeClr val="bg1"/>
                          </a:solidFill>
                          <a:latin typeface="Arial"/>
                          <a:ea typeface="標楷體"/>
                          <a:cs typeface="Arial"/>
                        </a:rPr>
                        <a:t>基本</a:t>
                      </a:r>
                      <a:endParaRPr lang="zh-TW" sz="1600" b="1" kern="100" dirty="0">
                        <a:solidFill>
                          <a:schemeClr val="bg1"/>
                        </a:solidFill>
                        <a:latin typeface="Calibri"/>
                        <a:ea typeface="新細明體"/>
                        <a:cs typeface="Times New Roman"/>
                      </a:endParaRPr>
                    </a:p>
                    <a:p>
                      <a:pPr algn="ctr">
                        <a:lnSpc>
                          <a:spcPts val="2000"/>
                        </a:lnSpc>
                        <a:spcAft>
                          <a:spcPts val="0"/>
                        </a:spcAft>
                      </a:pPr>
                      <a:r>
                        <a:rPr lang="zh-TW" sz="1600" b="1" kern="100" spc="100" dirty="0">
                          <a:solidFill>
                            <a:schemeClr val="bg1"/>
                          </a:solidFill>
                          <a:latin typeface="Arial"/>
                          <a:ea typeface="標楷體"/>
                          <a:cs typeface="Arial"/>
                        </a:rPr>
                        <a:t>產出</a:t>
                      </a:r>
                      <a:endParaRPr lang="zh-TW" sz="1600" b="1" kern="100" dirty="0">
                        <a:solidFill>
                          <a:schemeClr val="bg1"/>
                        </a:solidFill>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7620" indent="-7620" algn="ctr">
                        <a:lnSpc>
                          <a:spcPts val="1500"/>
                        </a:lnSpc>
                        <a:spcAft>
                          <a:spcPts val="0"/>
                        </a:spcAft>
                      </a:pPr>
                      <a:r>
                        <a:rPr lang="zh-TW" sz="1600" kern="100">
                          <a:latin typeface="Arial"/>
                          <a:ea typeface="標楷體"/>
                          <a:cs typeface="Arial"/>
                        </a:rPr>
                        <a:t>符合專案計畫特色之量化指標</a:t>
                      </a:r>
                      <a:endParaRPr lang="zh-TW" sz="1600" kern="100">
                        <a:latin typeface="Calibri"/>
                        <a:ea typeface="新細明體"/>
                        <a:cs typeface="Times New Roman"/>
                      </a:endParaRPr>
                    </a:p>
                    <a:p>
                      <a:pPr algn="ctr">
                        <a:lnSpc>
                          <a:spcPts val="1500"/>
                        </a:lnSpc>
                        <a:spcAft>
                          <a:spcPts val="0"/>
                        </a:spcAft>
                      </a:pPr>
                      <a:r>
                        <a:rPr lang="en-US" sz="1600" kern="100">
                          <a:latin typeface="Arial"/>
                          <a:ea typeface="標楷體"/>
                          <a:cs typeface="Times New Roman"/>
                        </a:rPr>
                        <a:t>(</a:t>
                      </a:r>
                      <a:r>
                        <a:rPr lang="zh-TW" sz="1600" kern="100">
                          <a:latin typeface="Arial"/>
                          <a:ea typeface="標楷體"/>
                          <a:cs typeface="Arial"/>
                        </a:rPr>
                        <a:t>至少</a:t>
                      </a:r>
                      <a:r>
                        <a:rPr lang="en-US" sz="1600" kern="100">
                          <a:latin typeface="Arial"/>
                          <a:ea typeface="標楷體"/>
                          <a:cs typeface="Times New Roman"/>
                        </a:rPr>
                        <a:t>1</a:t>
                      </a:r>
                      <a:r>
                        <a:rPr lang="zh-TW" sz="1600" kern="100">
                          <a:latin typeface="Arial"/>
                          <a:ea typeface="標楷體"/>
                          <a:cs typeface="Arial"/>
                        </a:rPr>
                        <a:t>項</a:t>
                      </a:r>
                      <a:r>
                        <a:rPr lang="en-US" sz="1600" kern="100">
                          <a:latin typeface="Arial"/>
                          <a:ea typeface="標楷體"/>
                          <a:cs typeface="Times New Roman"/>
                        </a:rPr>
                        <a:t>)</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dirty="0">
                          <a:latin typeface="Arial"/>
                          <a:ea typeface="標楷體"/>
                          <a:cs typeface="Times New Roman"/>
                        </a:rPr>
                        <a:t>(</a:t>
                      </a:r>
                      <a:r>
                        <a:rPr lang="zh-TW" sz="1600" kern="100" dirty="0">
                          <a:latin typeface="Arial"/>
                          <a:ea typeface="標楷體"/>
                          <a:cs typeface="Arial"/>
                        </a:rPr>
                        <a:t>請具體說明內容及數量</a:t>
                      </a:r>
                      <a:r>
                        <a:rPr lang="en-US" sz="1600" kern="100" dirty="0">
                          <a:latin typeface="Arial"/>
                          <a:ea typeface="標楷體"/>
                          <a:cs typeface="Times New Roman"/>
                        </a:rPr>
                        <a:t>)</a:t>
                      </a:r>
                      <a:endParaRPr lang="zh-TW" sz="1600" kern="100" dirty="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algn="ctr">
                        <a:lnSpc>
                          <a:spcPts val="1500"/>
                        </a:lnSpc>
                        <a:spcAft>
                          <a:spcPts val="0"/>
                        </a:spcAft>
                      </a:pPr>
                      <a:r>
                        <a:rPr lang="zh-TW" sz="1600" kern="100" dirty="0">
                          <a:latin typeface="Arial"/>
                          <a:ea typeface="標楷體"/>
                          <a:cs typeface="Arial"/>
                        </a:rPr>
                        <a:t>園區廠商訪視說明表</a:t>
                      </a:r>
                      <a:endParaRPr lang="zh-TW" sz="1600" kern="100" dirty="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1</a:t>
                      </a:r>
                      <a:r>
                        <a:rPr lang="zh-TW" sz="1600" kern="100">
                          <a:latin typeface="Arial"/>
                          <a:ea typeface="標楷體"/>
                          <a:cs typeface="Arial"/>
                        </a:rPr>
                        <a:t>份</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500"/>
                        </a:lnSpc>
                        <a:spcAft>
                          <a:spcPts val="0"/>
                        </a:spcAft>
                      </a:pPr>
                      <a:endParaRPr lang="en-US" sz="1600" kern="10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algn="ctr">
                        <a:lnSpc>
                          <a:spcPts val="1500"/>
                        </a:lnSpc>
                        <a:spcAft>
                          <a:spcPts val="0"/>
                        </a:spcAft>
                      </a:pPr>
                      <a:r>
                        <a:rPr lang="zh-TW" sz="1600" kern="100">
                          <a:latin typeface="Arial"/>
                          <a:ea typeface="標楷體"/>
                          <a:cs typeface="Arial"/>
                        </a:rPr>
                        <a:t>園區臨廠需求訪視</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dirty="0">
                          <a:latin typeface="Arial"/>
                          <a:ea typeface="標楷體"/>
                          <a:cs typeface="Times New Roman"/>
                        </a:rPr>
                        <a:t>_____________</a:t>
                      </a:r>
                      <a:r>
                        <a:rPr lang="zh-TW" sz="1600" kern="100" dirty="0">
                          <a:latin typeface="Arial"/>
                          <a:ea typeface="標楷體"/>
                          <a:cs typeface="Arial"/>
                        </a:rPr>
                        <a:t>家</a:t>
                      </a:r>
                      <a:endParaRPr lang="zh-TW" sz="1600" kern="100" dirty="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algn="ctr">
                        <a:lnSpc>
                          <a:spcPts val="1500"/>
                        </a:lnSpc>
                        <a:spcAft>
                          <a:spcPts val="0"/>
                        </a:spcAft>
                      </a:pPr>
                      <a:r>
                        <a:rPr lang="zh-TW" sz="1600" kern="100">
                          <a:latin typeface="Arial"/>
                          <a:ea typeface="標楷體"/>
                          <a:cs typeface="Arial"/>
                        </a:rPr>
                        <a:t>技術輔導</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_____________</a:t>
                      </a:r>
                      <a:r>
                        <a:rPr lang="zh-TW" sz="1600" kern="100">
                          <a:latin typeface="Arial"/>
                          <a:ea typeface="標楷體"/>
                          <a:cs typeface="Arial"/>
                        </a:rPr>
                        <a:t>家</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algn="ctr">
                        <a:lnSpc>
                          <a:spcPts val="1500"/>
                        </a:lnSpc>
                        <a:spcAft>
                          <a:spcPts val="0"/>
                        </a:spcAft>
                      </a:pPr>
                      <a:r>
                        <a:rPr lang="zh-TW" sz="1600" kern="100" dirty="0">
                          <a:latin typeface="Arial"/>
                          <a:ea typeface="標楷體"/>
                          <a:cs typeface="Arial"/>
                        </a:rPr>
                        <a:t>人才培訓課程</a:t>
                      </a:r>
                      <a:endParaRPr lang="zh-TW" sz="1600" kern="100" dirty="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_____</a:t>
                      </a:r>
                      <a:r>
                        <a:rPr lang="zh-TW" sz="1600" kern="100">
                          <a:latin typeface="Arial"/>
                          <a:ea typeface="標楷體"/>
                          <a:cs typeface="Arial"/>
                        </a:rPr>
                        <a:t>場</a:t>
                      </a:r>
                      <a:r>
                        <a:rPr lang="en-US" sz="1600" kern="100">
                          <a:latin typeface="Arial"/>
                          <a:ea typeface="標楷體"/>
                          <a:cs typeface="Times New Roman"/>
                        </a:rPr>
                        <a:t>/____</a:t>
                      </a:r>
                      <a:r>
                        <a:rPr lang="zh-TW" sz="1600" kern="100">
                          <a:latin typeface="Arial"/>
                          <a:ea typeface="標楷體"/>
                          <a:cs typeface="Arial"/>
                        </a:rPr>
                        <a:t>小時</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marL="7620" indent="-7620" algn="ctr">
                        <a:lnSpc>
                          <a:spcPts val="1500"/>
                        </a:lnSpc>
                        <a:spcAft>
                          <a:spcPts val="0"/>
                        </a:spcAft>
                      </a:pPr>
                      <a:r>
                        <a:rPr lang="zh-TW" sz="1600" kern="100">
                          <a:latin typeface="Arial"/>
                          <a:ea typeface="標楷體"/>
                          <a:cs typeface="Arial"/>
                        </a:rPr>
                        <a:t>研提政府補助資源</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____</a:t>
                      </a:r>
                      <a:r>
                        <a:rPr lang="zh-TW" sz="1600" kern="100">
                          <a:latin typeface="Arial"/>
                          <a:ea typeface="標楷體"/>
                          <a:cs typeface="Arial"/>
                        </a:rPr>
                        <a:t>案</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rowSpan="5">
                  <a:txBody>
                    <a:bodyPr/>
                    <a:lstStyle/>
                    <a:p>
                      <a:pPr algn="ctr">
                        <a:lnSpc>
                          <a:spcPts val="2000"/>
                        </a:lnSpc>
                        <a:spcAft>
                          <a:spcPts val="0"/>
                        </a:spcAft>
                      </a:pPr>
                      <a:r>
                        <a:rPr lang="zh-TW" sz="1600" b="1" kern="100" spc="100" dirty="0">
                          <a:solidFill>
                            <a:schemeClr val="bg1"/>
                          </a:solidFill>
                          <a:latin typeface="Arial"/>
                          <a:ea typeface="標楷體"/>
                          <a:cs typeface="Arial"/>
                        </a:rPr>
                        <a:t>學生職場體驗</a:t>
                      </a:r>
                      <a:endParaRPr lang="zh-TW" sz="1600" b="1" kern="100" dirty="0">
                        <a:solidFill>
                          <a:schemeClr val="bg1"/>
                        </a:solidFill>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7620" indent="-7620" algn="ctr">
                        <a:lnSpc>
                          <a:spcPts val="1500"/>
                        </a:lnSpc>
                        <a:spcAft>
                          <a:spcPts val="0"/>
                        </a:spcAft>
                      </a:pPr>
                      <a:r>
                        <a:rPr lang="zh-TW" sz="1600" kern="100">
                          <a:latin typeface="Arial"/>
                          <a:ea typeface="標楷體"/>
                          <a:cs typeface="Arial"/>
                        </a:rPr>
                        <a:t>學生企業實習</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_____</a:t>
                      </a:r>
                      <a:r>
                        <a:rPr lang="zh-TW" sz="1600" kern="100">
                          <a:latin typeface="Arial"/>
                          <a:ea typeface="標楷體"/>
                          <a:cs typeface="Arial"/>
                        </a:rPr>
                        <a:t>案</a:t>
                      </a:r>
                      <a:r>
                        <a:rPr lang="en-US" sz="1600" kern="100">
                          <a:latin typeface="Arial"/>
                          <a:ea typeface="標楷體"/>
                          <a:cs typeface="Times New Roman"/>
                        </a:rPr>
                        <a:t>/</a:t>
                      </a:r>
                      <a:r>
                        <a:rPr lang="zh-TW" sz="1600" kern="100">
                          <a:latin typeface="Arial"/>
                          <a:ea typeface="標楷體"/>
                          <a:cs typeface="Arial"/>
                        </a:rPr>
                        <a:t>參與學生</a:t>
                      </a:r>
                      <a:r>
                        <a:rPr lang="en-US" sz="1600" kern="100">
                          <a:latin typeface="Arial"/>
                          <a:ea typeface="標楷體"/>
                          <a:cs typeface="Times New Roman"/>
                        </a:rPr>
                        <a:t>_____</a:t>
                      </a:r>
                      <a:r>
                        <a:rPr lang="zh-TW" sz="1600" kern="100">
                          <a:latin typeface="Arial"/>
                          <a:ea typeface="標楷體"/>
                          <a:cs typeface="Arial"/>
                        </a:rPr>
                        <a:t>人</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marL="7620" indent="-7620" algn="ctr">
                        <a:lnSpc>
                          <a:spcPts val="1500"/>
                        </a:lnSpc>
                        <a:spcAft>
                          <a:spcPts val="0"/>
                        </a:spcAft>
                      </a:pPr>
                      <a:r>
                        <a:rPr lang="zh-TW" sz="1600" kern="100">
                          <a:latin typeface="Arial"/>
                          <a:ea typeface="標楷體"/>
                          <a:cs typeface="Arial"/>
                        </a:rPr>
                        <a:t>專題製作</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dirty="0">
                          <a:latin typeface="Arial"/>
                          <a:ea typeface="標楷體"/>
                          <a:cs typeface="Times New Roman"/>
                        </a:rPr>
                        <a:t>_____</a:t>
                      </a:r>
                      <a:r>
                        <a:rPr lang="zh-TW" sz="1600" kern="100" dirty="0">
                          <a:latin typeface="Arial"/>
                          <a:ea typeface="標楷體"/>
                          <a:cs typeface="Arial"/>
                        </a:rPr>
                        <a:t>案</a:t>
                      </a:r>
                      <a:r>
                        <a:rPr lang="en-US" sz="1600" kern="100" dirty="0">
                          <a:latin typeface="Arial"/>
                          <a:ea typeface="標楷體"/>
                          <a:cs typeface="Times New Roman"/>
                        </a:rPr>
                        <a:t>/</a:t>
                      </a:r>
                      <a:r>
                        <a:rPr lang="zh-TW" sz="1600" kern="100" dirty="0">
                          <a:latin typeface="Arial"/>
                          <a:ea typeface="標楷體"/>
                          <a:cs typeface="Arial"/>
                        </a:rPr>
                        <a:t>參與學生</a:t>
                      </a:r>
                      <a:r>
                        <a:rPr lang="en-US" sz="1600" kern="100" dirty="0">
                          <a:latin typeface="Arial"/>
                          <a:ea typeface="標楷體"/>
                          <a:cs typeface="Times New Roman"/>
                        </a:rPr>
                        <a:t>_____</a:t>
                      </a:r>
                      <a:r>
                        <a:rPr lang="zh-TW" sz="1600" kern="100" dirty="0">
                          <a:latin typeface="Arial"/>
                          <a:ea typeface="標楷體"/>
                          <a:cs typeface="Arial"/>
                        </a:rPr>
                        <a:t>人</a:t>
                      </a:r>
                      <a:endParaRPr lang="zh-TW" sz="1600" kern="100" dirty="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marL="7620" indent="-7620" algn="ctr">
                        <a:lnSpc>
                          <a:spcPts val="1500"/>
                        </a:lnSpc>
                        <a:spcAft>
                          <a:spcPts val="0"/>
                        </a:spcAft>
                      </a:pPr>
                      <a:r>
                        <a:rPr lang="zh-TW" sz="1600" kern="100">
                          <a:latin typeface="Arial"/>
                          <a:ea typeface="標楷體"/>
                          <a:cs typeface="Arial"/>
                        </a:rPr>
                        <a:t>廠商實務見習</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_____</a:t>
                      </a:r>
                      <a:r>
                        <a:rPr lang="zh-TW" sz="1600" kern="100">
                          <a:latin typeface="Arial"/>
                          <a:ea typeface="標楷體"/>
                          <a:cs typeface="Arial"/>
                        </a:rPr>
                        <a:t>案</a:t>
                      </a:r>
                      <a:r>
                        <a:rPr lang="en-US" sz="1600" kern="100">
                          <a:latin typeface="Arial"/>
                          <a:ea typeface="標楷體"/>
                          <a:cs typeface="Times New Roman"/>
                        </a:rPr>
                        <a:t>/</a:t>
                      </a:r>
                      <a:r>
                        <a:rPr lang="zh-TW" sz="1600" kern="100">
                          <a:latin typeface="Arial"/>
                          <a:ea typeface="標楷體"/>
                          <a:cs typeface="Arial"/>
                        </a:rPr>
                        <a:t>參與學生</a:t>
                      </a:r>
                      <a:r>
                        <a:rPr lang="en-US" sz="1600" kern="100">
                          <a:latin typeface="Arial"/>
                          <a:ea typeface="標楷體"/>
                          <a:cs typeface="Times New Roman"/>
                        </a:rPr>
                        <a:t>_____</a:t>
                      </a:r>
                      <a:r>
                        <a:rPr lang="zh-TW" sz="1600" kern="100">
                          <a:latin typeface="Arial"/>
                          <a:ea typeface="標楷體"/>
                          <a:cs typeface="Arial"/>
                        </a:rPr>
                        <a:t>人</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marL="7620" indent="-7620" algn="ctr">
                        <a:lnSpc>
                          <a:spcPts val="1500"/>
                        </a:lnSpc>
                        <a:spcAft>
                          <a:spcPts val="0"/>
                        </a:spcAft>
                      </a:pPr>
                      <a:r>
                        <a:rPr lang="zh-TW" sz="1600" kern="100">
                          <a:latin typeface="Arial"/>
                          <a:ea typeface="標楷體"/>
                          <a:cs typeface="Arial"/>
                        </a:rPr>
                        <a:t>廠商人才需求媒合</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___</a:t>
                      </a:r>
                      <a:r>
                        <a:rPr lang="zh-TW" sz="1600" kern="100">
                          <a:latin typeface="Arial"/>
                          <a:ea typeface="標楷體"/>
                          <a:cs typeface="Arial"/>
                        </a:rPr>
                        <a:t>案</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vMerge="1">
                  <a:txBody>
                    <a:bodyPr/>
                    <a:lstStyle/>
                    <a:p>
                      <a:endParaRPr lang="zh-TW" altLang="en-US"/>
                    </a:p>
                  </a:txBody>
                  <a:tcPr/>
                </a:tc>
                <a:tc>
                  <a:txBody>
                    <a:bodyPr/>
                    <a:lstStyle/>
                    <a:p>
                      <a:pPr marL="7620" indent="-7620" algn="ctr">
                        <a:lnSpc>
                          <a:spcPts val="1500"/>
                        </a:lnSpc>
                        <a:spcAft>
                          <a:spcPts val="0"/>
                        </a:spcAft>
                      </a:pPr>
                      <a:r>
                        <a:rPr lang="zh-TW" sz="1600" kern="100">
                          <a:latin typeface="Arial"/>
                          <a:ea typeface="標楷體"/>
                          <a:cs typeface="Arial"/>
                        </a:rPr>
                        <a:t>運用政府人才計畫資源</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r>
                        <a:rPr lang="en-US" sz="1600" kern="100">
                          <a:latin typeface="Arial"/>
                          <a:ea typeface="標楷體"/>
                          <a:cs typeface="Times New Roman"/>
                        </a:rPr>
                        <a:t>____</a:t>
                      </a:r>
                      <a:r>
                        <a:rPr lang="zh-TW" sz="1600" kern="100">
                          <a:latin typeface="Arial"/>
                          <a:ea typeface="標楷體"/>
                          <a:cs typeface="Arial"/>
                        </a:rPr>
                        <a:t>案</a:t>
                      </a:r>
                      <a:r>
                        <a:rPr lang="en-US" sz="1600" kern="100">
                          <a:latin typeface="Arial"/>
                          <a:ea typeface="標楷體"/>
                          <a:cs typeface="Times New Roman"/>
                        </a:rPr>
                        <a:t>/</a:t>
                      </a:r>
                      <a:r>
                        <a:rPr lang="zh-TW" sz="1600" kern="100">
                          <a:latin typeface="Arial"/>
                          <a:ea typeface="標楷體"/>
                          <a:cs typeface="Arial"/>
                        </a:rPr>
                        <a:t>參與學生</a:t>
                      </a:r>
                      <a:r>
                        <a:rPr lang="en-US" sz="1600" kern="100">
                          <a:latin typeface="Arial"/>
                          <a:ea typeface="標楷體"/>
                          <a:cs typeface="Times New Roman"/>
                        </a:rPr>
                        <a:t>_____</a:t>
                      </a:r>
                      <a:r>
                        <a:rPr lang="zh-TW" sz="1600" kern="100">
                          <a:latin typeface="Arial"/>
                          <a:ea typeface="標楷體"/>
                          <a:cs typeface="Arial"/>
                        </a:rPr>
                        <a:t>人</a:t>
                      </a:r>
                      <a:endParaRPr lang="zh-TW" sz="1600" kern="100">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96000">
                <a:tc>
                  <a:txBody>
                    <a:bodyPr/>
                    <a:lstStyle/>
                    <a:p>
                      <a:pPr algn="ctr">
                        <a:lnSpc>
                          <a:spcPts val="2000"/>
                        </a:lnSpc>
                        <a:spcAft>
                          <a:spcPts val="0"/>
                        </a:spcAft>
                      </a:pPr>
                      <a:r>
                        <a:rPr lang="zh-TW" sz="1600" b="1" kern="100" spc="100" dirty="0">
                          <a:solidFill>
                            <a:schemeClr val="bg1"/>
                          </a:solidFill>
                          <a:latin typeface="Arial"/>
                          <a:ea typeface="標楷體"/>
                          <a:cs typeface="Arial"/>
                        </a:rPr>
                        <a:t>其他自提產出</a:t>
                      </a:r>
                      <a:endParaRPr lang="zh-TW" sz="1600" b="1" kern="100" dirty="0">
                        <a:solidFill>
                          <a:schemeClr val="bg1"/>
                        </a:solidFill>
                        <a:latin typeface="Calibri"/>
                        <a:ea typeface="新細明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7620" indent="-7620" algn="ctr">
                        <a:lnSpc>
                          <a:spcPts val="1500"/>
                        </a:lnSpc>
                        <a:spcAft>
                          <a:spcPts val="0"/>
                        </a:spcAft>
                      </a:pPr>
                      <a:endParaRPr lang="en-US" sz="1600" kern="10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500"/>
                        </a:lnSpc>
                        <a:spcAft>
                          <a:spcPts val="0"/>
                        </a:spcAft>
                      </a:pPr>
                      <a:endParaRPr lang="en-US" sz="1600" kern="10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ts val="1500"/>
                        </a:lnSpc>
                        <a:spcAft>
                          <a:spcPts val="0"/>
                        </a:spcAft>
                      </a:pPr>
                      <a:endParaRPr lang="en-US" sz="1600" kern="100" dirty="0">
                        <a:latin typeface="Arial"/>
                        <a:ea typeface="標楷體"/>
                        <a:cs typeface="Times New Roman"/>
                      </a:endParaRPr>
                    </a:p>
                  </a:txBody>
                  <a:tcPr marL="57623" marR="57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dirty="0" smtClean="0">
                <a:ea typeface="標楷體" pitchFamily="65" charset="-120"/>
                <a:cs typeface="Arial" pitchFamily="34" charset="0"/>
              </a:rPr>
              <a:t>五、預定進度與查核點</a:t>
            </a:r>
            <a:endParaRPr lang="en-US" altLang="zh-TW" sz="3200" b="1" dirty="0">
              <a:ea typeface="標楷體" pitchFamily="65" charset="-120"/>
              <a:cs typeface="Arial" pitchFamily="34" charset="0"/>
            </a:endParaRPr>
          </a:p>
        </p:txBody>
      </p:sp>
      <p:sp>
        <p:nvSpPr>
          <p:cNvPr id="3" name="Rectangle 1"/>
          <p:cNvSpPr>
            <a:spLocks noChangeArrowheads="1"/>
          </p:cNvSpPr>
          <p:nvPr/>
        </p:nvSpPr>
        <p:spPr bwMode="auto">
          <a:xfrm>
            <a:off x="214282" y="785794"/>
            <a:ext cx="8512205" cy="477054"/>
          </a:xfrm>
          <a:prstGeom prst="rect">
            <a:avLst/>
          </a:prstGeom>
          <a:noFill/>
          <a:ln w="9525">
            <a:noFill/>
            <a:miter lim="800000"/>
            <a:headEnd/>
            <a:tailEnd/>
          </a:ln>
          <a:effectLst/>
        </p:spPr>
        <p:txBody>
          <a:bodyPr wrap="square" anchor="ctr">
            <a:spAutoFit/>
          </a:bodyPr>
          <a:lstStyle/>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rPr>
              <a:t>計畫預定進度：</a:t>
            </a:r>
            <a:endParaRPr lang="en-US" altLang="zh-TW" sz="3200" b="1" dirty="0">
              <a:ea typeface="標楷體" pitchFamily="65" charset="-120"/>
              <a:cs typeface="Arial" pitchFamily="34" charset="0"/>
            </a:endParaRPr>
          </a:p>
        </p:txBody>
      </p:sp>
      <p:sp>
        <p:nvSpPr>
          <p:cNvPr id="4" name="Rectangle 1"/>
          <p:cNvSpPr>
            <a:spLocks noChangeArrowheads="1"/>
          </p:cNvSpPr>
          <p:nvPr/>
        </p:nvSpPr>
        <p:spPr bwMode="auto">
          <a:xfrm>
            <a:off x="214282" y="4357694"/>
            <a:ext cx="8726487" cy="584775"/>
          </a:xfrm>
          <a:prstGeom prst="rect">
            <a:avLst/>
          </a:prstGeom>
          <a:noFill/>
          <a:ln w="9525">
            <a:noFill/>
            <a:miter lim="800000"/>
            <a:headEnd/>
            <a:tailEnd/>
          </a:ln>
          <a:effectLst/>
        </p:spPr>
        <p:txBody>
          <a:bodyPr anchor="ctr">
            <a:spAutoFit/>
          </a:bodyPr>
          <a:lstStyle/>
          <a:p>
            <a:pPr lvl="1" indent="-457200" defTabSz="936625" eaLnBrk="0" hangingPunct="0">
              <a:spcBef>
                <a:spcPts val="600"/>
              </a:spcBef>
              <a:defRPr/>
            </a:pPr>
            <a:r>
              <a:rPr kumimoji="0" lang="zh-TW" altLang="en-US" sz="1600" b="1" kern="0" dirty="0" smtClean="0">
                <a:ea typeface="標楷體" pitchFamily="65" charset="-120"/>
                <a:cs typeface="Arial" pitchFamily="34" charset="0"/>
              </a:rPr>
              <a:t>註：計畫進度以</a:t>
            </a:r>
            <a:r>
              <a:rPr kumimoji="0" lang="zh-TW" altLang="en-US" sz="1600" b="1" kern="0" dirty="0">
                <a:ea typeface="標楷體" pitchFamily="65" charset="-120"/>
                <a:cs typeface="Arial" pitchFamily="34" charset="0"/>
              </a:rPr>
              <a:t>甘特圖表示</a:t>
            </a:r>
            <a:r>
              <a:rPr kumimoji="0" lang="zh-TW" altLang="en-US" sz="1600" b="1" kern="0" dirty="0" smtClean="0">
                <a:ea typeface="標楷體" pitchFamily="65" charset="-120"/>
                <a:cs typeface="Arial" pitchFamily="34" charset="0"/>
              </a:rPr>
              <a:t>，表格不敷使用請自行增加列數</a:t>
            </a:r>
            <a:r>
              <a:rPr kumimoji="0" lang="zh-TW" altLang="en-US" sz="1600" b="1" kern="0" dirty="0" smtClean="0">
                <a:latin typeface="新細明體"/>
                <a:ea typeface="新細明體"/>
                <a:cs typeface="Arial" pitchFamily="34" charset="0"/>
              </a:rPr>
              <a:t>，</a:t>
            </a:r>
            <a:r>
              <a:rPr lang="zh-TW" altLang="en-US" sz="1600" b="1" dirty="0" smtClean="0">
                <a:ea typeface="標楷體" pitchFamily="65" charset="-120"/>
                <a:cs typeface="Arial" pitchFamily="34" charset="0"/>
              </a:rPr>
              <a:t>計畫</a:t>
            </a:r>
            <a:r>
              <a:rPr lang="zh-TW" altLang="en-US" sz="1600" b="1" dirty="0">
                <a:ea typeface="標楷體" pitchFamily="65" charset="-120"/>
                <a:cs typeface="Arial" pitchFamily="34" charset="0"/>
              </a:rPr>
              <a:t>期程</a:t>
            </a:r>
            <a:r>
              <a:rPr lang="zh-TW" altLang="en-US" sz="1600" b="1" dirty="0">
                <a:solidFill>
                  <a:srgbClr val="C00000"/>
                </a:solidFill>
                <a:ea typeface="標楷體" pitchFamily="65" charset="-120"/>
                <a:cs typeface="Arial" pitchFamily="34" charset="0"/>
              </a:rPr>
              <a:t>不超過</a:t>
            </a:r>
            <a:r>
              <a:rPr lang="en-US" altLang="zh-TW" sz="1600" b="1" dirty="0" smtClean="0">
                <a:solidFill>
                  <a:srgbClr val="C00000"/>
                </a:solidFill>
                <a:ea typeface="標楷體" pitchFamily="65" charset="-120"/>
                <a:cs typeface="Arial" pitchFamily="34" charset="0"/>
              </a:rPr>
              <a:t>107/11/30</a:t>
            </a:r>
            <a:r>
              <a:rPr lang="zh-TW" altLang="en-US" sz="1600" b="1" dirty="0" smtClean="0">
                <a:solidFill>
                  <a:srgbClr val="C00000"/>
                </a:solidFill>
                <a:ea typeface="標楷體" pitchFamily="65" charset="-120"/>
                <a:cs typeface="Arial" pitchFamily="34" charset="0"/>
              </a:rPr>
              <a:t>日</a:t>
            </a:r>
            <a:r>
              <a:rPr lang="zh-TW" altLang="en-US" sz="1600" b="1" dirty="0" smtClean="0">
                <a:ea typeface="標楷體" pitchFamily="65" charset="-120"/>
                <a:cs typeface="Arial" pitchFamily="34" charset="0"/>
              </a:rPr>
              <a:t>，填寫時請注意與</a:t>
            </a:r>
            <a:r>
              <a:rPr lang="zh-TW" altLang="en-US" sz="1600" b="1" dirty="0" smtClean="0">
                <a:solidFill>
                  <a:srgbClr val="C00000"/>
                </a:solidFill>
                <a:ea typeface="標楷體" pitchFamily="65" charset="-120"/>
                <a:cs typeface="Arial" pitchFamily="34" charset="0"/>
              </a:rPr>
              <a:t>工作項目與進度之合理性</a:t>
            </a:r>
            <a:r>
              <a:rPr lang="zh-TW" altLang="en-US" sz="1600" b="1" dirty="0" smtClean="0">
                <a:ea typeface="標楷體" pitchFamily="65" charset="-120"/>
                <a:cs typeface="Arial" pitchFamily="34" charset="0"/>
              </a:rPr>
              <a:t>並至少</a:t>
            </a:r>
            <a:r>
              <a:rPr lang="zh-TW" altLang="en-US" sz="1600" b="1" dirty="0" smtClean="0">
                <a:solidFill>
                  <a:srgbClr val="C00000"/>
                </a:solidFill>
                <a:ea typeface="標楷體" pitchFamily="65" charset="-120"/>
                <a:cs typeface="Arial" pitchFamily="34" charset="0"/>
              </a:rPr>
              <a:t>每</a:t>
            </a:r>
            <a:r>
              <a:rPr lang="en-US" altLang="zh-TW" sz="1600" b="1" dirty="0" smtClean="0">
                <a:solidFill>
                  <a:srgbClr val="C00000"/>
                </a:solidFill>
                <a:ea typeface="標楷體" pitchFamily="65" charset="-120"/>
                <a:cs typeface="Arial" pitchFamily="34" charset="0"/>
              </a:rPr>
              <a:t>2</a:t>
            </a:r>
            <a:r>
              <a:rPr lang="zh-TW" altLang="en-US" sz="1600" b="1" dirty="0" smtClean="0">
                <a:solidFill>
                  <a:srgbClr val="C00000"/>
                </a:solidFill>
                <a:ea typeface="標楷體" pitchFamily="65" charset="-120"/>
                <a:cs typeface="Arial" pitchFamily="34" charset="0"/>
              </a:rPr>
              <a:t>個月有一查核點</a:t>
            </a:r>
            <a:r>
              <a:rPr lang="zh-TW" altLang="en-US" sz="1600" b="1" dirty="0" smtClean="0">
                <a:ea typeface="標楷體" pitchFamily="65" charset="-120"/>
                <a:cs typeface="Arial" pitchFamily="34" charset="0"/>
              </a:rPr>
              <a:t>以供查核</a:t>
            </a:r>
            <a:r>
              <a:rPr kumimoji="0" lang="zh-TW" altLang="en-US" sz="1600" b="1" dirty="0" smtClean="0">
                <a:ea typeface="標楷體" pitchFamily="65" charset="-120"/>
                <a:cs typeface="Arial" pitchFamily="34" charset="0"/>
              </a:rPr>
              <a:t>。</a:t>
            </a:r>
            <a:endParaRPr lang="en-US" altLang="zh-TW" sz="1600" b="1" dirty="0">
              <a:ea typeface="標楷體" pitchFamily="65" charset="-120"/>
              <a:cs typeface="Arial" pitchFamily="34" charset="0"/>
            </a:endParaRPr>
          </a:p>
        </p:txBody>
      </p:sp>
      <p:graphicFrame>
        <p:nvGraphicFramePr>
          <p:cNvPr id="9" name="表格 8"/>
          <p:cNvGraphicFramePr>
            <a:graphicFrameLocks noGrp="1"/>
          </p:cNvGraphicFramePr>
          <p:nvPr>
            <p:extLst>
              <p:ext uri="{D42A27DB-BD31-4B8C-83A1-F6EECF244321}">
                <p14:modId xmlns="" xmlns:p14="http://schemas.microsoft.com/office/powerpoint/2010/main" val="882677376"/>
              </p:ext>
            </p:extLst>
          </p:nvPr>
        </p:nvGraphicFramePr>
        <p:xfrm>
          <a:off x="323528" y="1412776"/>
          <a:ext cx="8606188" cy="2802041"/>
        </p:xfrm>
        <a:graphic>
          <a:graphicData uri="http://schemas.openxmlformats.org/drawingml/2006/table">
            <a:tbl>
              <a:tblPr/>
              <a:tblGrid>
                <a:gridCol w="2289908"/>
                <a:gridCol w="631628"/>
                <a:gridCol w="631628"/>
                <a:gridCol w="631628"/>
                <a:gridCol w="631628"/>
                <a:gridCol w="631628"/>
                <a:gridCol w="631628"/>
                <a:gridCol w="631628"/>
                <a:gridCol w="631628"/>
                <a:gridCol w="631628"/>
                <a:gridCol w="631628"/>
              </a:tblGrid>
              <a:tr h="662418">
                <a:tc>
                  <a:txBody>
                    <a:bodyPr/>
                    <a:lstStyle/>
                    <a:p>
                      <a:pPr marL="211138" marR="0" lvl="0" indent="-223838" algn="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                 </a:t>
                      </a:r>
                      <a:r>
                        <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月份</a:t>
                      </a:r>
                      <a:endPar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211138" marR="0" lvl="0" indent="-223838" algn="l" defTabSz="914400" rtl="0" eaLnBrk="1" fontAlgn="base" latinLnBrk="0" hangingPunct="1">
                        <a:lnSpc>
                          <a:spcPts val="2500"/>
                        </a:lnSpc>
                        <a:spcBef>
                          <a:spcPct val="0"/>
                        </a:spcBef>
                        <a:spcAft>
                          <a:spcPct val="0"/>
                        </a:spcAft>
                        <a:buClrTx/>
                        <a:buSzTx/>
                        <a:buFontTx/>
                        <a:buNone/>
                        <a:tabLst/>
                      </a:pPr>
                      <a:r>
                        <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工作項目</a:t>
                      </a:r>
                    </a:p>
                  </a:txBody>
                  <a:tcPr marL="13954" marR="13954" marT="0" marB="0" anchor="ctr" horzOverflow="overflow">
                    <a:lnL w="285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2</a:t>
                      </a: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3</a:t>
                      </a: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4</a:t>
                      </a:r>
                      <a:endParaRPr kumimoji="0" lang="zh-TW"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5</a:t>
                      </a:r>
                      <a:endParaRPr kumimoji="0" lang="zh-TW"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6</a:t>
                      </a:r>
                      <a:endParaRPr kumimoji="0" lang="zh-TW"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7</a:t>
                      </a:r>
                      <a:endParaRPr kumimoji="0" lang="zh-TW"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8</a:t>
                      </a:r>
                      <a:endParaRPr kumimoji="0" lang="zh-TW"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9</a:t>
                      </a:r>
                      <a:endParaRPr kumimoji="0" lang="zh-TW"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10</a:t>
                      </a: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11</a:t>
                      </a:r>
                      <a:endParaRPr kumimoji="0" lang="zh-TW" alt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月</a:t>
                      </a:r>
                      <a:endParaRPr kumimoji="0" lang="zh-TW" sz="16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3954" marR="13954" marT="0" marB="0" anchor="ctr" horzOverflow="overflow">
                    <a:lnL w="63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r>
              <a:tr h="601821">
                <a:tc>
                  <a:txBody>
                    <a:bodyPr/>
                    <a:lstStyle/>
                    <a:p>
                      <a:pPr marL="179388" marR="0" lvl="0" indent="-179388" algn="l" defTabSz="914400" rtl="0" eaLnBrk="1" fontAlgn="base" latinLnBrk="0" hangingPunct="1">
                        <a:lnSpc>
                          <a:spcPct val="100000"/>
                        </a:lnSpc>
                        <a:spcBef>
                          <a:spcPct val="0"/>
                        </a:spcBef>
                        <a:spcAft>
                          <a:spcPct val="0"/>
                        </a:spcAft>
                        <a:buClrTx/>
                        <a:buSzTx/>
                        <a:buFontTx/>
                        <a:buNone/>
                        <a:tabLst/>
                      </a:pPr>
                      <a:r>
                        <a:rPr kumimoji="0"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1.</a:t>
                      </a:r>
                      <a:endParaRPr kumimoji="0" 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13954" marR="13954" marT="0" marB="0" anchor="ctr" horzOverflow="overflow">
                    <a:lnL w="285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indent="-20320"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indent="-20320"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r>
              <a:tr h="517034">
                <a:tc>
                  <a:txBody>
                    <a:bodyPr/>
                    <a:lstStyle/>
                    <a:p>
                      <a:pPr marL="185738" marR="0" lvl="0" indent="-192088" algn="l" defTabSz="914400" rtl="0" eaLnBrk="1" fontAlgn="base" latinLnBrk="0" hangingPunct="1">
                        <a:lnSpc>
                          <a:spcPct val="100000"/>
                        </a:lnSpc>
                        <a:spcBef>
                          <a:spcPct val="0"/>
                        </a:spcBef>
                        <a:spcAft>
                          <a:spcPct val="0"/>
                        </a:spcAft>
                        <a:buClrTx/>
                        <a:buSzTx/>
                        <a:buFontTx/>
                        <a:buNone/>
                        <a:tabLst/>
                      </a:pPr>
                      <a:r>
                        <a:rPr kumimoji="0"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2.</a:t>
                      </a:r>
                      <a:endParaRPr kumimoji="0" 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13954" marR="13954" marT="0" marB="0" anchor="ctr" horzOverflow="overflow">
                    <a:lnL w="285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r>
              <a:tr h="510384">
                <a:tc>
                  <a:txBody>
                    <a:bodyPr/>
                    <a:lstStyle/>
                    <a:p>
                      <a:pPr marL="179388" marR="0" lvl="0" indent="-179388" algn="l" defTabSz="914400" rtl="0" eaLnBrk="1" fontAlgn="base" latinLnBrk="0" hangingPunct="1">
                        <a:lnSpc>
                          <a:spcPct val="100000"/>
                        </a:lnSpc>
                        <a:spcBef>
                          <a:spcPct val="0"/>
                        </a:spcBef>
                        <a:spcAft>
                          <a:spcPct val="0"/>
                        </a:spcAft>
                        <a:buClrTx/>
                        <a:buSzTx/>
                        <a:buFontTx/>
                        <a:buNone/>
                        <a:tabLst/>
                      </a:pPr>
                      <a:r>
                        <a:rPr kumimoji="0"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3.</a:t>
                      </a:r>
                      <a:endParaRPr kumimoji="0" 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13954" marR="13954" marT="0" marB="0" anchor="ctr" horzOverflow="overflow">
                    <a:lnL w="285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bg1"/>
                    </a:solidFill>
                  </a:tcPr>
                </a:tc>
              </a:tr>
              <a:tr h="510384">
                <a:tc>
                  <a:txBody>
                    <a:bodyPr/>
                    <a:lstStyle/>
                    <a:p>
                      <a:pPr marL="179388" marR="0" lvl="0" indent="-179388" algn="l" defTabSz="914400" rtl="0" eaLnBrk="1" fontAlgn="base" latinLnBrk="0" hangingPunct="1">
                        <a:lnSpc>
                          <a:spcPct val="100000"/>
                        </a:lnSpc>
                        <a:spcBef>
                          <a:spcPct val="0"/>
                        </a:spcBef>
                        <a:spcAft>
                          <a:spcPct val="0"/>
                        </a:spcAft>
                        <a:buClrTx/>
                        <a:buSzTx/>
                        <a:buFontTx/>
                        <a:buNone/>
                        <a:tabLst/>
                      </a:pPr>
                      <a:r>
                        <a:rPr kumimoji="0"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4.</a:t>
                      </a:r>
                      <a:endParaRPr kumimoji="0" 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13954" marR="13954" marT="0" marB="0" anchor="ctr" horzOverflow="overflow">
                    <a:lnL w="285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2500"/>
                        </a:lnSpc>
                        <a:spcAft>
                          <a:spcPts val="0"/>
                        </a:spcAft>
                      </a:pPr>
                      <a:endParaRPr lang="zh-TW" sz="1200" b="1" kern="100" dirty="0">
                        <a:solidFill>
                          <a:srgbClr val="FF0000"/>
                        </a:solidFill>
                        <a:effectLst/>
                        <a:latin typeface="Arial" pitchFamily="34" charset="0"/>
                        <a:ea typeface="標楷體" pitchFamily="65" charset="-120"/>
                        <a:cs typeface="Arial" pitchFamily="34" charset="0"/>
                      </a:endParaRPr>
                    </a:p>
                  </a:txBody>
                  <a:tcPr marL="17780" marR="17780" marT="0" marB="0" anchor="ctr">
                    <a:lnL w="63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格 6"/>
          <p:cNvGraphicFramePr>
            <a:graphicFrameLocks noGrp="1"/>
          </p:cNvGraphicFramePr>
          <p:nvPr>
            <p:extLst>
              <p:ext uri="{D42A27DB-BD31-4B8C-83A1-F6EECF244321}">
                <p14:modId xmlns="" xmlns:p14="http://schemas.microsoft.com/office/powerpoint/2010/main" val="3596616165"/>
              </p:ext>
            </p:extLst>
          </p:nvPr>
        </p:nvGraphicFramePr>
        <p:xfrm>
          <a:off x="539552" y="1484784"/>
          <a:ext cx="8144644" cy="3439235"/>
        </p:xfrm>
        <a:graphic>
          <a:graphicData uri="http://schemas.openxmlformats.org/drawingml/2006/table">
            <a:tbl>
              <a:tblPr/>
              <a:tblGrid>
                <a:gridCol w="799828"/>
                <a:gridCol w="1471885"/>
                <a:gridCol w="5872931"/>
              </a:tblGrid>
              <a:tr h="415235">
                <a:tc>
                  <a:txBody>
                    <a:bodyPr/>
                    <a:lstStyle/>
                    <a:p>
                      <a:pPr marL="0" marR="0" lvl="0" indent="0" algn="ctr" defTabSz="914400" rtl="0" eaLnBrk="1" fontAlgn="base" latinLnBrk="0" hangingPunct="1">
                        <a:lnSpc>
                          <a:spcPts val="2600"/>
                        </a:lnSpc>
                        <a:spcBef>
                          <a:spcPts val="0"/>
                        </a:spcBef>
                        <a:spcAft>
                          <a:spcPts val="0"/>
                        </a:spcAft>
                        <a:buClrTx/>
                        <a:buSzTx/>
                        <a:buFontTx/>
                        <a:buNone/>
                        <a:tabLst/>
                      </a:pPr>
                      <a:r>
                        <a:rPr kumimoji="0" lang="zh-TW" sz="1800" b="1" i="0" u="none" strike="noStrike" cap="none" normalizeH="0" baseline="0" dirty="0" smtClean="0">
                          <a:ln>
                            <a:noFill/>
                          </a:ln>
                          <a:solidFill>
                            <a:schemeClr val="bg1"/>
                          </a:solidFill>
                          <a:effectLst/>
                          <a:latin typeface="Times New Roman" pitchFamily="18" charset="0"/>
                          <a:ea typeface="標楷體" pitchFamily="65" charset="-120"/>
                        </a:rPr>
                        <a:t>編號</a:t>
                      </a:r>
                      <a:endParaRPr kumimoji="0" lang="zh-TW" sz="1800" b="1" i="0" u="none" strike="noStrike" cap="none" normalizeH="0" baseline="0" dirty="0" smtClean="0">
                        <a:ln>
                          <a:noFill/>
                        </a:ln>
                        <a:solidFill>
                          <a:schemeClr val="bg1"/>
                        </a:solidFill>
                        <a:effectLst/>
                        <a:latin typeface="CG Times"/>
                        <a:ea typeface="CG Times"/>
                        <a:cs typeface="CG Times"/>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600"/>
                        </a:lnSpc>
                        <a:spcBef>
                          <a:spcPts val="0"/>
                        </a:spcBef>
                        <a:spcAft>
                          <a:spcPts val="0"/>
                        </a:spcAft>
                        <a:buClrTx/>
                        <a:buSzTx/>
                        <a:buFontTx/>
                        <a:buNone/>
                        <a:tabLst/>
                      </a:pPr>
                      <a:r>
                        <a:rPr kumimoji="0" lang="zh-TW" sz="1800" b="1" i="0" u="none" strike="noStrike" cap="none" normalizeH="0" baseline="0" dirty="0" smtClean="0">
                          <a:ln>
                            <a:noFill/>
                          </a:ln>
                          <a:solidFill>
                            <a:schemeClr val="bg1"/>
                          </a:solidFill>
                          <a:effectLst/>
                          <a:latin typeface="Times New Roman" pitchFamily="18" charset="0"/>
                          <a:ea typeface="標楷體" pitchFamily="65" charset="-120"/>
                        </a:rPr>
                        <a:t>日　期</a:t>
                      </a:r>
                      <a:endParaRPr kumimoji="0" lang="zh-TW" sz="1800" b="1" i="0" u="none" strike="noStrike" cap="none" normalizeH="0" baseline="0" dirty="0" smtClean="0">
                        <a:ln>
                          <a:noFill/>
                        </a:ln>
                        <a:solidFill>
                          <a:schemeClr val="bg1"/>
                        </a:solidFill>
                        <a:effectLst/>
                        <a:latin typeface="CG Times"/>
                        <a:ea typeface="CG Times"/>
                        <a:cs typeface="CG Times"/>
                      </a:endParaRPr>
                    </a:p>
                  </a:txBody>
                  <a:tcPr marL="61777" marR="6177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ts val="2600"/>
                        </a:lnSpc>
                        <a:spcBef>
                          <a:spcPts val="0"/>
                        </a:spcBef>
                        <a:spcAft>
                          <a:spcPts val="0"/>
                        </a:spcAft>
                        <a:buClrTx/>
                        <a:buSzTx/>
                        <a:buFontTx/>
                        <a:buNone/>
                        <a:tabLst/>
                      </a:pPr>
                      <a:r>
                        <a:rPr kumimoji="0" lang="zh-TW" altLang="en-US" sz="1800" b="1" i="0" u="none" strike="noStrike" cap="none" normalizeH="0" baseline="0" dirty="0" smtClean="0">
                          <a:ln>
                            <a:noFill/>
                          </a:ln>
                          <a:solidFill>
                            <a:schemeClr val="bg1"/>
                          </a:solidFill>
                          <a:effectLst/>
                          <a:latin typeface="Times New Roman" pitchFamily="18" charset="0"/>
                          <a:ea typeface="標楷體" pitchFamily="65" charset="-120"/>
                        </a:rPr>
                        <a:t>內容</a:t>
                      </a:r>
                      <a:r>
                        <a:rPr kumimoji="0" lang="zh-TW" sz="1800" b="1" i="0" u="none" strike="noStrike" cap="none" normalizeH="0" baseline="0" dirty="0" smtClean="0">
                          <a:ln>
                            <a:noFill/>
                          </a:ln>
                          <a:solidFill>
                            <a:schemeClr val="bg1"/>
                          </a:solidFill>
                          <a:effectLst/>
                          <a:latin typeface="Times New Roman" pitchFamily="18" charset="0"/>
                          <a:ea typeface="標楷體" pitchFamily="65" charset="-120"/>
                        </a:rPr>
                        <a:t>說明</a:t>
                      </a:r>
                      <a:endParaRPr kumimoji="0" lang="zh-TW" sz="1800" b="1" i="0" u="none" strike="noStrike" cap="none" normalizeH="0" baseline="0" dirty="0" smtClean="0">
                        <a:ln>
                          <a:noFill/>
                        </a:ln>
                        <a:solidFill>
                          <a:schemeClr val="bg1"/>
                        </a:solidFill>
                        <a:effectLst/>
                        <a:latin typeface="CG Times"/>
                        <a:ea typeface="CG Times"/>
                        <a:cs typeface="CG Times"/>
                      </a:endParaRPr>
                    </a:p>
                  </a:txBody>
                  <a:tcPr marL="61777" marR="61777"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r>
              <a:tr h="432000">
                <a:tc>
                  <a:txBody>
                    <a:bodyPr/>
                    <a:lstStyle/>
                    <a:p>
                      <a:pPr marL="0" marR="0" lvl="0" indent="0" algn="ctr" defTabSz="914400" rtl="0" eaLnBrk="1" fontAlgn="base" latinLnBrk="0" hangingPunct="1">
                        <a:lnSpc>
                          <a:spcPts val="2600"/>
                        </a:lnSpc>
                        <a:spcBef>
                          <a:spcPts val="0"/>
                        </a:spcBef>
                        <a:spcAft>
                          <a:spcPts val="0"/>
                        </a:spcAft>
                        <a:buClrTx/>
                        <a:buSzTx/>
                        <a:buFont typeface="+mj-lt"/>
                        <a:buNone/>
                        <a:tabLst/>
                      </a:pPr>
                      <a:r>
                        <a:rPr kumimoji="0"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(1)</a:t>
                      </a:r>
                      <a:endParaRPr kumimoji="0" lang="zh-TW"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1600"/>
                        </a:lnSpc>
                        <a:spcBef>
                          <a:spcPts val="240"/>
                        </a:spcBef>
                        <a:spcAft>
                          <a:spcPts val="240"/>
                        </a:spcAft>
                      </a:pPr>
                      <a:endParaRPr lang="zh-TW" sz="1600" b="1" kern="100" dirty="0">
                        <a:solidFill>
                          <a:schemeClr val="tx1"/>
                        </a:solidFill>
                        <a:effectLst/>
                        <a:latin typeface="Calibri"/>
                        <a:ea typeface="新細明體"/>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45720" lvl="0" indent="-342900" algn="l">
                        <a:lnSpc>
                          <a:spcPts val="2000"/>
                        </a:lnSpc>
                        <a:spcBef>
                          <a:spcPts val="240"/>
                        </a:spcBef>
                        <a:spcAft>
                          <a:spcPts val="240"/>
                        </a:spcAft>
                        <a:buFont typeface="Wingdings"/>
                        <a:buChar char=""/>
                      </a:pPr>
                      <a:endParaRPr lang="zh-TW" sz="1600" kern="100" dirty="0">
                        <a:solidFill>
                          <a:schemeClr val="tx1"/>
                        </a:solidFill>
                        <a:effectLst/>
                        <a:latin typeface="Calibri"/>
                        <a:ea typeface="標楷體"/>
                        <a:cs typeface="Times New Roman"/>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2000">
                <a:tc>
                  <a:txBody>
                    <a:bodyPr/>
                    <a:lstStyle/>
                    <a:p>
                      <a:pPr marL="0" marR="0" lvl="0" indent="0" algn="ctr" defTabSz="914400" rtl="0" eaLnBrk="1" fontAlgn="base" latinLnBrk="0" hangingPunct="1">
                        <a:lnSpc>
                          <a:spcPts val="2600"/>
                        </a:lnSpc>
                        <a:spcBef>
                          <a:spcPts val="0"/>
                        </a:spcBef>
                        <a:spcAft>
                          <a:spcPts val="0"/>
                        </a:spcAft>
                        <a:buClrTx/>
                        <a:buSzTx/>
                        <a:buFont typeface="+mj-lt"/>
                        <a:buNone/>
                        <a:tabLst/>
                      </a:pPr>
                      <a:r>
                        <a:rPr kumimoji="0" lang="en-US"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(2)</a:t>
                      </a:r>
                      <a:endParaRPr kumimoji="0" lang="zh-TW"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1600"/>
                        </a:lnSpc>
                        <a:spcBef>
                          <a:spcPts val="240"/>
                        </a:spcBef>
                        <a:spcAft>
                          <a:spcPts val="240"/>
                        </a:spcAft>
                      </a:pPr>
                      <a:endParaRPr lang="zh-TW" sz="1600" b="1" kern="100" dirty="0">
                        <a:solidFill>
                          <a:schemeClr val="tx1"/>
                        </a:solidFill>
                        <a:effectLst/>
                        <a:latin typeface="Calibri"/>
                        <a:ea typeface="新細明體"/>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45720" lvl="0" indent="-342900" algn="l">
                        <a:lnSpc>
                          <a:spcPts val="2000"/>
                        </a:lnSpc>
                        <a:spcBef>
                          <a:spcPts val="240"/>
                        </a:spcBef>
                        <a:spcAft>
                          <a:spcPts val="240"/>
                        </a:spcAft>
                        <a:buFont typeface="Wingdings"/>
                        <a:buChar char=""/>
                      </a:pPr>
                      <a:endParaRPr lang="zh-TW" sz="1600" kern="100" dirty="0">
                        <a:solidFill>
                          <a:schemeClr val="tx1"/>
                        </a:solidFill>
                        <a:effectLst/>
                        <a:latin typeface="Calibri"/>
                        <a:ea typeface="標楷體"/>
                        <a:cs typeface="Times New Roman"/>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2000">
                <a:tc>
                  <a:txBody>
                    <a:bodyPr/>
                    <a:lstStyle/>
                    <a:p>
                      <a:pPr marL="0" marR="0" lvl="0" indent="0" algn="ctr" defTabSz="914400" rtl="0" eaLnBrk="1" fontAlgn="base" latinLnBrk="0" hangingPunct="1">
                        <a:lnSpc>
                          <a:spcPts val="2600"/>
                        </a:lnSpc>
                        <a:spcBef>
                          <a:spcPts val="0"/>
                        </a:spcBef>
                        <a:spcAft>
                          <a:spcPts val="0"/>
                        </a:spcAft>
                        <a:buClrTx/>
                        <a:buSzTx/>
                        <a:buFont typeface="+mj-lt"/>
                        <a:buNone/>
                        <a:tabLst/>
                      </a:pPr>
                      <a:r>
                        <a:rPr kumimoji="0" lang="en-US"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(3)</a:t>
                      </a:r>
                      <a:endParaRPr kumimoji="0" lang="zh-TW"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1600"/>
                        </a:lnSpc>
                        <a:spcBef>
                          <a:spcPts val="240"/>
                        </a:spcBef>
                        <a:spcAft>
                          <a:spcPts val="240"/>
                        </a:spcAft>
                      </a:pPr>
                      <a:endParaRPr lang="zh-TW" sz="1600" b="1" kern="100" dirty="0">
                        <a:solidFill>
                          <a:schemeClr val="tx1"/>
                        </a:solidFill>
                        <a:effectLst/>
                        <a:latin typeface="Calibri"/>
                        <a:ea typeface="新細明體"/>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45720" lvl="0" indent="-342900" algn="l">
                        <a:lnSpc>
                          <a:spcPts val="2000"/>
                        </a:lnSpc>
                        <a:spcBef>
                          <a:spcPts val="240"/>
                        </a:spcBef>
                        <a:spcAft>
                          <a:spcPts val="240"/>
                        </a:spcAft>
                        <a:buFont typeface="Wingdings"/>
                        <a:buChar char=""/>
                      </a:pPr>
                      <a:endParaRPr lang="zh-TW" sz="1600" kern="100" dirty="0">
                        <a:solidFill>
                          <a:schemeClr val="tx1"/>
                        </a:solidFill>
                        <a:effectLst/>
                        <a:latin typeface="Calibri"/>
                        <a:ea typeface="標楷體"/>
                        <a:cs typeface="Times New Roman"/>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2000">
                <a:tc>
                  <a:txBody>
                    <a:bodyPr/>
                    <a:lstStyle/>
                    <a:p>
                      <a:pPr marL="0" marR="0" lvl="0" indent="0" algn="ctr" defTabSz="914400" rtl="0" eaLnBrk="1" fontAlgn="base" latinLnBrk="0" hangingPunct="1">
                        <a:lnSpc>
                          <a:spcPts val="2600"/>
                        </a:lnSpc>
                        <a:spcBef>
                          <a:spcPts val="0"/>
                        </a:spcBef>
                        <a:spcAft>
                          <a:spcPts val="0"/>
                        </a:spcAft>
                        <a:buClrTx/>
                        <a:buSzTx/>
                        <a:buFont typeface="+mj-lt"/>
                        <a:buNone/>
                        <a:tabLst/>
                      </a:pPr>
                      <a:r>
                        <a:rPr kumimoji="0" lang="en-US"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(4)</a:t>
                      </a:r>
                      <a:endParaRPr kumimoji="0" lang="zh-TW"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1600"/>
                        </a:lnSpc>
                        <a:spcBef>
                          <a:spcPts val="240"/>
                        </a:spcBef>
                        <a:spcAft>
                          <a:spcPts val="240"/>
                        </a:spcAft>
                      </a:pPr>
                      <a:endParaRPr lang="zh-TW" sz="1600" b="1" kern="100" dirty="0">
                        <a:solidFill>
                          <a:schemeClr val="tx1"/>
                        </a:solidFill>
                        <a:effectLst/>
                        <a:latin typeface="Calibri"/>
                        <a:ea typeface="新細明體"/>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45720" lvl="0" indent="-342900" algn="l">
                        <a:lnSpc>
                          <a:spcPts val="2000"/>
                        </a:lnSpc>
                        <a:spcBef>
                          <a:spcPts val="240"/>
                        </a:spcBef>
                        <a:spcAft>
                          <a:spcPts val="240"/>
                        </a:spcAft>
                        <a:buFont typeface="Wingdings"/>
                        <a:buChar char=""/>
                      </a:pPr>
                      <a:endParaRPr lang="zh-TW" sz="1600" kern="100" dirty="0">
                        <a:solidFill>
                          <a:schemeClr val="tx1"/>
                        </a:solidFill>
                        <a:effectLst/>
                        <a:latin typeface="Calibri"/>
                        <a:ea typeface="標楷體"/>
                        <a:cs typeface="Times New Roman"/>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2000">
                <a:tc>
                  <a:txBody>
                    <a:bodyPr/>
                    <a:lstStyle/>
                    <a:p>
                      <a:pPr marL="0" marR="0" lvl="0" indent="0" algn="ctr" defTabSz="914400" rtl="0" eaLnBrk="1" fontAlgn="base" latinLnBrk="0" hangingPunct="1">
                        <a:lnSpc>
                          <a:spcPts val="2600"/>
                        </a:lnSpc>
                        <a:spcBef>
                          <a:spcPts val="0"/>
                        </a:spcBef>
                        <a:spcAft>
                          <a:spcPts val="0"/>
                        </a:spcAft>
                        <a:buClrTx/>
                        <a:buSzTx/>
                        <a:buFont typeface="+mj-lt"/>
                        <a:buNone/>
                        <a:tabLst/>
                      </a:pPr>
                      <a:r>
                        <a:rPr kumimoji="0" lang="en-US"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(5)</a:t>
                      </a:r>
                      <a:endParaRPr kumimoji="0" lang="zh-TW"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1600"/>
                        </a:lnSpc>
                        <a:spcBef>
                          <a:spcPts val="240"/>
                        </a:spcBef>
                        <a:spcAft>
                          <a:spcPts val="240"/>
                        </a:spcAft>
                      </a:pPr>
                      <a:endParaRPr lang="zh-TW" sz="1600" b="1" kern="100" dirty="0">
                        <a:solidFill>
                          <a:schemeClr val="tx1"/>
                        </a:solidFill>
                        <a:effectLst/>
                        <a:latin typeface="Calibri"/>
                        <a:ea typeface="新細明體"/>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45720" lvl="0" indent="-342900" algn="l">
                        <a:lnSpc>
                          <a:spcPts val="2000"/>
                        </a:lnSpc>
                        <a:spcBef>
                          <a:spcPts val="240"/>
                        </a:spcBef>
                        <a:spcAft>
                          <a:spcPts val="240"/>
                        </a:spcAft>
                        <a:buFont typeface="Wingdings"/>
                        <a:buChar char=""/>
                      </a:pPr>
                      <a:endParaRPr lang="zh-TW" sz="1600" kern="100" dirty="0">
                        <a:solidFill>
                          <a:schemeClr val="tx1"/>
                        </a:solidFill>
                        <a:effectLst/>
                        <a:latin typeface="Calibri"/>
                        <a:ea typeface="標楷體"/>
                        <a:cs typeface="Times New Roman"/>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2000">
                <a:tc>
                  <a:txBody>
                    <a:bodyPr/>
                    <a:lstStyle/>
                    <a:p>
                      <a:pPr marL="0" marR="0" lvl="0" indent="0" algn="ctr" defTabSz="914400" rtl="0" eaLnBrk="1" fontAlgn="base" latinLnBrk="0" hangingPunct="1">
                        <a:lnSpc>
                          <a:spcPts val="2600"/>
                        </a:lnSpc>
                        <a:spcBef>
                          <a:spcPts val="0"/>
                        </a:spcBef>
                        <a:spcAft>
                          <a:spcPts val="0"/>
                        </a:spcAft>
                        <a:buClrTx/>
                        <a:buSzTx/>
                        <a:buFont typeface="+mj-lt"/>
                        <a:buNone/>
                        <a:tabLst/>
                      </a:pPr>
                      <a:r>
                        <a:rPr kumimoji="0" lang="en-US"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(6)</a:t>
                      </a:r>
                      <a:endParaRPr kumimoji="0" lang="zh-TW" altLang="zh-TW" sz="1600" b="1" i="0" u="none" strike="noStrike" cap="none" normalizeH="0" baseline="0" dirty="0" smtClean="0">
                        <a:ln>
                          <a:noFill/>
                        </a:ln>
                        <a:solidFill>
                          <a:schemeClr val="tx1"/>
                        </a:solidFill>
                        <a:effectLst/>
                        <a:latin typeface="Arial" pitchFamily="34" charset="0"/>
                        <a:ea typeface="新細明體" pitchFamily="18" charset="-120"/>
                        <a:cs typeface="Arial" pitchFamily="34" charset="0"/>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1600"/>
                        </a:lnSpc>
                        <a:spcBef>
                          <a:spcPts val="240"/>
                        </a:spcBef>
                        <a:spcAft>
                          <a:spcPts val="240"/>
                        </a:spcAft>
                      </a:pPr>
                      <a:endParaRPr lang="zh-TW" sz="1600" b="1" kern="100" dirty="0">
                        <a:solidFill>
                          <a:schemeClr val="tx1"/>
                        </a:solidFill>
                        <a:effectLst/>
                        <a:latin typeface="Calibri"/>
                        <a:ea typeface="新細明體"/>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45720" lvl="0" indent="-342900" algn="l">
                        <a:lnSpc>
                          <a:spcPts val="2000"/>
                        </a:lnSpc>
                        <a:spcBef>
                          <a:spcPts val="240"/>
                        </a:spcBef>
                        <a:spcAft>
                          <a:spcPts val="240"/>
                        </a:spcAft>
                        <a:buFont typeface="Wingdings"/>
                        <a:buChar char=""/>
                      </a:pPr>
                      <a:endParaRPr lang="zh-TW" sz="1600" kern="100" dirty="0">
                        <a:solidFill>
                          <a:schemeClr val="tx1"/>
                        </a:solidFill>
                        <a:effectLst/>
                        <a:latin typeface="Calibri"/>
                        <a:ea typeface="標楷體"/>
                        <a:cs typeface="Times New Roman"/>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2000">
                <a:tc>
                  <a:txBody>
                    <a:bodyPr/>
                    <a:lstStyle/>
                    <a:p>
                      <a:pPr marL="0" marR="0" lvl="0" indent="0" algn="ctr" defTabSz="914400" rtl="0" eaLnBrk="1" fontAlgn="base" latinLnBrk="0" hangingPunct="1">
                        <a:lnSpc>
                          <a:spcPts val="2600"/>
                        </a:lnSpc>
                        <a:spcBef>
                          <a:spcPts val="0"/>
                        </a:spcBef>
                        <a:spcAft>
                          <a:spcPts val="0"/>
                        </a:spcAft>
                        <a:buClrTx/>
                        <a:buSzTx/>
                        <a:buFont typeface="+mj-lt"/>
                        <a:buNone/>
                        <a:tabLst/>
                      </a:pPr>
                      <a:r>
                        <a:rPr kumimoji="0"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 (7)</a:t>
                      </a:r>
                      <a:endParaRPr kumimoji="0" lang="zh-TW"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61777" marR="61777"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lnSpc>
                          <a:spcPts val="1600"/>
                        </a:lnSpc>
                        <a:spcBef>
                          <a:spcPts val="240"/>
                        </a:spcBef>
                        <a:spcAft>
                          <a:spcPts val="240"/>
                        </a:spcAft>
                      </a:pPr>
                      <a:endParaRPr lang="zh-TW" sz="1600" b="1" kern="100" dirty="0">
                        <a:solidFill>
                          <a:schemeClr val="tx1"/>
                        </a:solidFill>
                        <a:effectLst/>
                        <a:latin typeface="Calibri"/>
                        <a:ea typeface="新細明體"/>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45720" lvl="0" indent="-342900" algn="l">
                        <a:lnSpc>
                          <a:spcPts val="2000"/>
                        </a:lnSpc>
                        <a:spcBef>
                          <a:spcPts val="240"/>
                        </a:spcBef>
                        <a:spcAft>
                          <a:spcPts val="240"/>
                        </a:spcAft>
                        <a:buFont typeface="Wingdings"/>
                        <a:buChar char=""/>
                      </a:pPr>
                      <a:endParaRPr lang="zh-TW" sz="1600" b="1" kern="100" dirty="0">
                        <a:solidFill>
                          <a:schemeClr val="tx1"/>
                        </a:solidFill>
                        <a:effectLst/>
                        <a:latin typeface="Calibri"/>
                        <a:ea typeface="標楷體"/>
                        <a:cs typeface="Times New Roman"/>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 name="Rectangle 1"/>
          <p:cNvSpPr>
            <a:spLocks noChangeArrowheads="1"/>
          </p:cNvSpPr>
          <p:nvPr/>
        </p:nvSpPr>
        <p:spPr bwMode="auto">
          <a:xfrm>
            <a:off x="214282" y="785794"/>
            <a:ext cx="8512205" cy="477054"/>
          </a:xfrm>
          <a:prstGeom prst="rect">
            <a:avLst/>
          </a:prstGeom>
          <a:noFill/>
          <a:ln w="9525">
            <a:noFill/>
            <a:miter lim="800000"/>
            <a:headEnd/>
            <a:tailEnd/>
          </a:ln>
          <a:effectLst/>
        </p:spPr>
        <p:txBody>
          <a:bodyPr wrap="square" anchor="ctr">
            <a:spAutoFit/>
          </a:bodyPr>
          <a:lstStyle/>
          <a:p>
            <a:pPr marL="361950" lvl="1" indent="-361950" defTabSz="936625" eaLnBrk="0" hangingPunct="0">
              <a:lnSpc>
                <a:spcPts val="3000"/>
              </a:lnSpc>
              <a:spcBef>
                <a:spcPts val="600"/>
              </a:spcBef>
              <a:buFont typeface="Wingdings" pitchFamily="2" charset="2"/>
              <a:buChar char="n"/>
              <a:defRPr/>
            </a:pPr>
            <a:r>
              <a:rPr kumimoji="0" lang="zh-TW" altLang="en-US" sz="2400" b="1" dirty="0" smtClean="0">
                <a:ea typeface="標楷體" pitchFamily="65" charset="-120"/>
                <a:cs typeface="Arial" pitchFamily="34" charset="0"/>
              </a:rPr>
              <a:t>查核點說明：</a:t>
            </a:r>
            <a:endParaRPr lang="en-US" altLang="zh-TW" sz="3200" b="1" dirty="0">
              <a:ea typeface="標楷體" pitchFamily="65" charset="-120"/>
              <a:cs typeface="Arial" pitchFamily="34" charset="0"/>
            </a:endParaRPr>
          </a:p>
        </p:txBody>
      </p:sp>
      <p:sp>
        <p:nvSpPr>
          <p:cNvPr id="10"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dirty="0" smtClean="0">
                <a:ea typeface="標楷體" pitchFamily="65" charset="-120"/>
                <a:cs typeface="Arial" pitchFamily="34" charset="0"/>
              </a:rPr>
              <a:t>五、預定進度與查核點</a:t>
            </a:r>
            <a:r>
              <a:rPr lang="en-US" altLang="zh-TW" sz="3200" b="1" dirty="0" smtClean="0">
                <a:ea typeface="標楷體" pitchFamily="65" charset="-120"/>
                <a:cs typeface="Arial" pitchFamily="34" charset="0"/>
              </a:rPr>
              <a:t>(</a:t>
            </a:r>
            <a:r>
              <a:rPr lang="zh-TW" altLang="en-US" sz="3200" b="1" dirty="0" smtClean="0">
                <a:ea typeface="標楷體" pitchFamily="65" charset="-120"/>
                <a:cs typeface="Arial" pitchFamily="34" charset="0"/>
              </a:rPr>
              <a:t>續</a:t>
            </a:r>
            <a:r>
              <a:rPr lang="en-US" altLang="zh-TW" sz="3200" b="1" dirty="0" smtClean="0">
                <a:ea typeface="標楷體" pitchFamily="65" charset="-120"/>
                <a:cs typeface="Arial" pitchFamily="34" charset="0"/>
              </a:rPr>
              <a:t>)</a:t>
            </a:r>
            <a:endParaRPr lang="en-US" altLang="zh-TW" sz="3200" b="1" dirty="0">
              <a:ea typeface="標楷體" pitchFamily="65" charset="-12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 y="116632"/>
            <a:ext cx="9144000" cy="474662"/>
          </a:xfrm>
          <a:prstGeom prst="rect">
            <a:avLst/>
          </a:prstGeom>
          <a:noFill/>
          <a:ln w="9525">
            <a:noFill/>
            <a:miter lim="800000"/>
            <a:headEnd/>
            <a:tailEnd/>
          </a:ln>
        </p:spPr>
        <p:txBody>
          <a:bodyPr wrap="square" anchor="ctr">
            <a:spAutoFit/>
          </a:bodyPr>
          <a:lstStyle/>
          <a:p>
            <a:pPr lvl="1" indent="-457200" algn="ctr" defTabSz="936625" eaLnBrk="0" hangingPunct="0">
              <a:lnSpc>
                <a:spcPts val="3000"/>
              </a:lnSpc>
              <a:spcBef>
                <a:spcPts val="600"/>
              </a:spcBef>
              <a:defRPr/>
            </a:pPr>
            <a:r>
              <a:rPr lang="zh-TW" altLang="en-US" sz="3200" b="1" dirty="0" smtClean="0">
                <a:ea typeface="標楷體" pitchFamily="65" charset="-120"/>
                <a:cs typeface="Arial" pitchFamily="34" charset="0"/>
              </a:rPr>
              <a:t>六、經費需求</a:t>
            </a:r>
            <a:endParaRPr lang="en-US" altLang="zh-TW" sz="3200" b="1" dirty="0">
              <a:ea typeface="標楷體" pitchFamily="65" charset="-120"/>
              <a:cs typeface="Arial" pitchFamily="34" charset="0"/>
            </a:endParaRPr>
          </a:p>
        </p:txBody>
      </p:sp>
      <p:sp>
        <p:nvSpPr>
          <p:cNvPr id="6" name="Rectangle 1"/>
          <p:cNvSpPr>
            <a:spLocks noChangeArrowheads="1"/>
          </p:cNvSpPr>
          <p:nvPr/>
        </p:nvSpPr>
        <p:spPr bwMode="auto">
          <a:xfrm>
            <a:off x="285720" y="836712"/>
            <a:ext cx="8440768" cy="461962"/>
          </a:xfrm>
          <a:prstGeom prst="rect">
            <a:avLst/>
          </a:prstGeom>
          <a:noFill/>
          <a:ln w="9525">
            <a:noFill/>
            <a:miter lim="800000"/>
            <a:headEnd/>
            <a:tailEnd/>
          </a:ln>
        </p:spPr>
        <p:txBody>
          <a:bodyPr wrap="square" anchor="ctr">
            <a:spAutoFit/>
          </a:bodyPr>
          <a:lstStyle/>
          <a:p>
            <a:pPr marL="360363" indent="-360363">
              <a:buFont typeface="Wingdings" pitchFamily="2" charset="2"/>
              <a:buChar char="n"/>
              <a:defRPr/>
            </a:pPr>
            <a:r>
              <a:rPr lang="zh-TW" altLang="en-US" sz="2400" b="1" dirty="0">
                <a:ea typeface="標楷體" pitchFamily="65" charset="-120"/>
                <a:cs typeface="Arial" pitchFamily="34" charset="0"/>
              </a:rPr>
              <a:t>專案計畫之</a:t>
            </a:r>
            <a:r>
              <a:rPr lang="zh-TW" altLang="en-US" sz="2400" b="1" dirty="0" smtClean="0">
                <a:ea typeface="標楷體" pitchFamily="65" charset="-120"/>
                <a:cs typeface="Arial" pitchFamily="34" charset="0"/>
              </a:rPr>
              <a:t>經費表</a:t>
            </a:r>
            <a:r>
              <a:rPr lang="en-US" altLang="zh-TW" sz="2400" b="1" dirty="0" smtClean="0">
                <a:ea typeface="標楷體" pitchFamily="65" charset="-120"/>
                <a:cs typeface="Arial" pitchFamily="34" charset="0"/>
              </a:rPr>
              <a:t>(</a:t>
            </a:r>
            <a:r>
              <a:rPr lang="zh-TW" altLang="en-US" sz="2400" b="1" dirty="0" smtClean="0">
                <a:ea typeface="標楷體" pitchFamily="65" charset="-120"/>
                <a:cs typeface="Arial" pitchFamily="34" charset="0"/>
              </a:rPr>
              <a:t>單位：元</a:t>
            </a:r>
            <a:r>
              <a:rPr lang="en-US" altLang="zh-TW" sz="2400" b="1" dirty="0" smtClean="0">
                <a:ea typeface="標楷體" pitchFamily="65" charset="-120"/>
                <a:cs typeface="Arial" pitchFamily="34" charset="0"/>
              </a:rPr>
              <a:t>)</a:t>
            </a:r>
            <a:endParaRPr lang="en-US" altLang="zh-TW" sz="2400" b="1" dirty="0">
              <a:ea typeface="標楷體" pitchFamily="65" charset="-120"/>
              <a:cs typeface="Arial" pitchFamily="34" charset="0"/>
            </a:endParaRPr>
          </a:p>
        </p:txBody>
      </p:sp>
      <p:graphicFrame>
        <p:nvGraphicFramePr>
          <p:cNvPr id="9" name="Group 5"/>
          <p:cNvGraphicFramePr>
            <a:graphicFrameLocks noGrp="1"/>
          </p:cNvGraphicFramePr>
          <p:nvPr/>
        </p:nvGraphicFramePr>
        <p:xfrm>
          <a:off x="611560" y="1412776"/>
          <a:ext cx="8136904" cy="2863632"/>
        </p:xfrm>
        <a:graphic>
          <a:graphicData uri="http://schemas.openxmlformats.org/drawingml/2006/table">
            <a:tbl>
              <a:tblPr/>
              <a:tblGrid>
                <a:gridCol w="2417762"/>
                <a:gridCol w="1038622"/>
                <a:gridCol w="1224136"/>
                <a:gridCol w="3456384"/>
              </a:tblGrid>
              <a:tr h="480214">
                <a:tc>
                  <a:txBody>
                    <a:bodyPr/>
                    <a:lstStyle/>
                    <a:p>
                      <a:pPr marL="0" marR="0" lvl="0" indent="88900" algn="ctr" defTabSz="914400" rtl="0" eaLnBrk="1" fontAlgn="base" latinLnBrk="0" hangingPunct="1">
                        <a:lnSpc>
                          <a:spcPct val="100000"/>
                        </a:lnSpc>
                        <a:spcBef>
                          <a:spcPct val="0"/>
                        </a:spcBef>
                        <a:spcAft>
                          <a:spcPct val="0"/>
                        </a:spcAft>
                        <a:buClrTx/>
                        <a:buSzTx/>
                        <a:buFontTx/>
                        <a:buNone/>
                        <a:tabLst/>
                      </a:pPr>
                      <a:r>
                        <a:rPr kumimoji="1" lang="zh-TW" altLang="en-US"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項目</a:t>
                      </a:r>
                    </a:p>
                  </a:txBody>
                  <a:tcPr marL="90000" marR="90000" marT="0" marB="0" anchor="ctr" horzOverflow="overflow">
                    <a:lnL w="190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88900" algn="ctr" defTabSz="914400" rtl="0" eaLnBrk="1" fontAlgn="base" latinLnBrk="0" hangingPunct="1">
                        <a:lnSpc>
                          <a:spcPct val="100000"/>
                        </a:lnSpc>
                        <a:spcBef>
                          <a:spcPct val="0"/>
                        </a:spcBef>
                        <a:spcAft>
                          <a:spcPct val="0"/>
                        </a:spcAft>
                        <a:buClrTx/>
                        <a:buSzTx/>
                        <a:buFontTx/>
                        <a:buNone/>
                        <a:tabLst/>
                      </a:pPr>
                      <a:r>
                        <a:rPr kumimoji="1" lang="zh-TW" altLang="en-US"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金額</a:t>
                      </a:r>
                    </a:p>
                  </a:txBody>
                  <a:tcPr marL="18000" marR="18000" marT="17993" marB="17993"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88900" algn="ctr" defTabSz="914400" rtl="0" eaLnBrk="1" fontAlgn="base" latinLnBrk="0" hangingPunct="1">
                        <a:lnSpc>
                          <a:spcPct val="100000"/>
                        </a:lnSpc>
                        <a:spcBef>
                          <a:spcPct val="0"/>
                        </a:spcBef>
                        <a:spcAft>
                          <a:spcPct val="0"/>
                        </a:spcAft>
                        <a:buClrTx/>
                        <a:buSzTx/>
                        <a:buFontTx/>
                        <a:buNone/>
                        <a:tabLst/>
                      </a:pPr>
                      <a:r>
                        <a:rPr kumimoji="1" lang="zh-TW" altLang="en-US"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百分比</a:t>
                      </a:r>
                      <a:r>
                        <a:rPr kumimoji="1" lang="en-US" altLang="zh-TW"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a:t>
                      </a:r>
                      <a:endParaRPr kumimoji="1" lang="zh-TW" altLang="en-US"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endParaRPr>
                    </a:p>
                  </a:txBody>
                  <a:tcPr marL="18000" marR="18000" marT="17993" marB="17993"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88900" algn="ctr" defTabSz="914400" rtl="0" eaLnBrk="1" fontAlgn="base" latinLnBrk="0" hangingPunct="1">
                        <a:lnSpc>
                          <a:spcPct val="100000"/>
                        </a:lnSpc>
                        <a:spcBef>
                          <a:spcPct val="0"/>
                        </a:spcBef>
                        <a:spcAft>
                          <a:spcPct val="0"/>
                        </a:spcAft>
                        <a:buClrTx/>
                        <a:buSzTx/>
                        <a:buFontTx/>
                        <a:buNone/>
                        <a:tabLst/>
                      </a:pPr>
                      <a:r>
                        <a:rPr kumimoji="1" lang="zh-TW" altLang="en-US"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計算標準</a:t>
                      </a:r>
                    </a:p>
                  </a:txBody>
                  <a:tcPr marL="18000" marR="18000" marT="17993" marB="17993" anchor="ctr" horzOverflow="overflow">
                    <a:lnL w="63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r>
              <a:tr h="1498991">
                <a:tc>
                  <a:txBody>
                    <a:bodyPr/>
                    <a:lstStyle/>
                    <a:p>
                      <a:pPr marL="271463" marR="0" lvl="0" indent="-271463" algn="l" defTabSz="914400" rtl="0" eaLnBrk="0" fontAlgn="base" latinLnBrk="0" hangingPunct="0">
                        <a:lnSpc>
                          <a:spcPct val="100000"/>
                        </a:lnSpc>
                        <a:spcBef>
                          <a:spcPct val="0"/>
                        </a:spcBef>
                        <a:spcAft>
                          <a:spcPct val="0"/>
                        </a:spcAft>
                        <a:buClrTx/>
                        <a:buSzTx/>
                        <a:buFont typeface="+mj-lt"/>
                        <a:buAutoNum type="arabicPeriod"/>
                        <a:tabLst>
                          <a:tab pos="238125" algn="l"/>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直接薪資</a:t>
                      </a:r>
                    </a:p>
                    <a:p>
                      <a:pPr marL="271463" marR="0" lvl="0" indent="-271463" algn="l" defTabSz="914400" rtl="0" eaLnBrk="0" fontAlgn="base" latinLnBrk="0" hangingPunct="0">
                        <a:lnSpc>
                          <a:spcPct val="100000"/>
                        </a:lnSpc>
                        <a:spcBef>
                          <a:spcPct val="0"/>
                        </a:spcBef>
                        <a:spcAft>
                          <a:spcPct val="0"/>
                        </a:spcAft>
                        <a:buClrTx/>
                        <a:buSzTx/>
                        <a:buFont typeface="+mj-lt"/>
                        <a:buAutoNum type="arabicPeriod"/>
                        <a:tabLst>
                          <a:tab pos="238125" algn="l"/>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管理費</a:t>
                      </a:r>
                    </a:p>
                    <a:p>
                      <a:pPr marL="271463" marR="0" lvl="0" indent="-271463" algn="l" defTabSz="914400" rtl="0" eaLnBrk="0" fontAlgn="base" latinLnBrk="0" hangingPunct="0">
                        <a:lnSpc>
                          <a:spcPct val="100000"/>
                        </a:lnSpc>
                        <a:spcBef>
                          <a:spcPct val="0"/>
                        </a:spcBef>
                        <a:spcAft>
                          <a:spcPct val="0"/>
                        </a:spcAft>
                        <a:buClrTx/>
                        <a:buSzTx/>
                        <a:buFont typeface="+mj-lt"/>
                        <a:buAutoNum type="arabicPeriod"/>
                        <a:tabLst>
                          <a:tab pos="238125" algn="l"/>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其他直接費用</a:t>
                      </a:r>
                      <a:endPar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269875" marR="0" lvl="0" indent="0" algn="l" defTabSz="914400" rtl="0" eaLnBrk="0" fontAlgn="base" latinLnBrk="0" hangingPunct="0">
                        <a:lnSpc>
                          <a:spcPct val="100000"/>
                        </a:lnSpc>
                        <a:spcBef>
                          <a:spcPct val="0"/>
                        </a:spcBef>
                        <a:spcAft>
                          <a:spcPct val="0"/>
                        </a:spcAft>
                        <a:buClrTx/>
                        <a:buSzTx/>
                        <a:buFont typeface="+mj-lt"/>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人事費</a:t>
                      </a:r>
                      <a:endPar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269875" marR="0" lvl="0" indent="0" algn="l" defTabSz="914400" rtl="0" eaLnBrk="0" fontAlgn="base" latinLnBrk="0" hangingPunct="0">
                        <a:lnSpc>
                          <a:spcPct val="100000"/>
                        </a:lnSpc>
                        <a:spcBef>
                          <a:spcPct val="0"/>
                        </a:spcBef>
                        <a:spcAft>
                          <a:spcPct val="0"/>
                        </a:spcAft>
                        <a:buClrTx/>
                        <a:buSzTx/>
                        <a:buFont typeface="+mj-lt"/>
                        <a:buNone/>
                        <a:tabLst/>
                        <a:defRPr/>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旅運費</a:t>
                      </a:r>
                      <a:endPar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269875" marR="0" lvl="0" indent="0" algn="l" defTabSz="914400" rtl="0" eaLnBrk="0" fontAlgn="base" latinLnBrk="0" hangingPunct="0">
                        <a:lnSpc>
                          <a:spcPct val="100000"/>
                        </a:lnSpc>
                        <a:spcBef>
                          <a:spcPct val="0"/>
                        </a:spcBef>
                        <a:spcAft>
                          <a:spcPct val="0"/>
                        </a:spcAft>
                        <a:buClrTx/>
                        <a:buSzTx/>
                        <a:buFont typeface="+mj-lt"/>
                        <a:buNone/>
                        <a:tabLst/>
                        <a:defRPr/>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材料費</a:t>
                      </a:r>
                      <a:endPar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269875" marR="0" lvl="0" indent="0" algn="l" defTabSz="914400" rtl="0" eaLnBrk="0" fontAlgn="base" latinLnBrk="0" hangingPunct="0">
                        <a:lnSpc>
                          <a:spcPct val="100000"/>
                        </a:lnSpc>
                        <a:spcBef>
                          <a:spcPct val="0"/>
                        </a:spcBef>
                        <a:spcAft>
                          <a:spcPct val="0"/>
                        </a:spcAft>
                        <a:buClrTx/>
                        <a:buSzTx/>
                        <a:buFont typeface="+mj-lt"/>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業務費</a:t>
                      </a:r>
                      <a:endPar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180975" marR="0" lvl="0" indent="0" algn="l" defTabSz="914400" rtl="0" eaLnBrk="0" fontAlgn="base" latinLnBrk="0" hangingPunct="0">
                        <a:lnSpc>
                          <a:spcPct val="100000"/>
                        </a:lnSpc>
                        <a:spcBef>
                          <a:spcPct val="0"/>
                        </a:spcBef>
                        <a:spcAft>
                          <a:spcPct val="0"/>
                        </a:spcAft>
                        <a:buClrTx/>
                        <a:buSzTx/>
                        <a:buFont typeface="+mj-lt"/>
                        <a:buNone/>
                        <a:tabLst>
                          <a:tab pos="238125" algn="l"/>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a:t>
                      </a:r>
                      <a:endPar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90000" marR="90000" marT="17993" marB="17993" anchor="ctr" horzOverflow="overflow">
                    <a:lnL w="190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1" lang="en-US" altLang="zh-TW" sz="12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90000" marR="90000" marT="17993" marB="17993"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1" lang="en-US" altLang="zh-TW" sz="12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90000" marR="90000" marT="17993" marB="17993"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1" lang="en-US" altLang="zh-TW" sz="12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90000" marR="90000" marT="17993" marB="17993" horzOverflow="overflow">
                    <a:lnL w="63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r>
              <a:tr h="39671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b="1" i="0" u="none" strike="noStrike" cap="none" normalizeH="0" baseline="0" dirty="0" smtClean="0">
                          <a:ln>
                            <a:noFill/>
                          </a:ln>
                          <a:solidFill>
                            <a:srgbClr val="0000CC"/>
                          </a:solidFill>
                          <a:effectLst/>
                          <a:latin typeface="Arial" pitchFamily="34" charset="0"/>
                          <a:ea typeface="標楷體" pitchFamily="65" charset="-120"/>
                          <a:cs typeface="Arial" pitchFamily="34" charset="0"/>
                        </a:rPr>
                        <a:t>合  計</a:t>
                      </a:r>
                      <a:endParaRPr kumimoji="1" lang="zh-TW" altLang="en-US" sz="2000" b="0" i="0" u="none" strike="noStrike" cap="none" normalizeH="0" baseline="0" dirty="0" smtClean="0">
                        <a:ln>
                          <a:noFill/>
                        </a:ln>
                        <a:solidFill>
                          <a:srgbClr val="0000CC"/>
                        </a:solidFill>
                        <a:effectLst/>
                        <a:latin typeface="Arial" pitchFamily="34" charset="0"/>
                        <a:ea typeface="標楷體" pitchFamily="65" charset="-120"/>
                        <a:cs typeface="Arial" pitchFamily="34" charset="0"/>
                      </a:endParaRPr>
                    </a:p>
                  </a:txBody>
                  <a:tcPr marL="90000" marR="90000" marT="17993" marB="17993" anchor="ctr" horzOverflow="overflow">
                    <a:lnL w="190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1" lang="en-US" altLang="zh-TW" sz="1800" b="0" i="0" u="none" strike="noStrike" cap="none" normalizeH="0" baseline="0" dirty="0" smtClean="0">
                        <a:ln>
                          <a:noFill/>
                        </a:ln>
                        <a:solidFill>
                          <a:srgbClr val="0000CC"/>
                        </a:solidFill>
                        <a:effectLst/>
                        <a:latin typeface="Arial" pitchFamily="34" charset="0"/>
                        <a:ea typeface="標楷體" pitchFamily="65" charset="-120"/>
                        <a:cs typeface="Arial" pitchFamily="34" charset="0"/>
                      </a:endParaRPr>
                    </a:p>
                  </a:txBody>
                  <a:tcPr marL="90000" marR="90000" marT="17993" marB="17993"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1" lang="en-US" altLang="zh-TW" sz="1800" b="0" i="0" u="none" strike="noStrike" cap="none" normalizeH="0" baseline="0" dirty="0" smtClean="0">
                        <a:ln>
                          <a:noFill/>
                        </a:ln>
                        <a:solidFill>
                          <a:srgbClr val="0000CC"/>
                        </a:solidFill>
                        <a:effectLst/>
                        <a:latin typeface="Arial" pitchFamily="34" charset="0"/>
                        <a:ea typeface="標楷體" pitchFamily="65" charset="-120"/>
                        <a:cs typeface="Arial" pitchFamily="34" charset="0"/>
                      </a:endParaRPr>
                    </a:p>
                  </a:txBody>
                  <a:tcPr marL="90000" marR="90000" marT="17993" marB="17993"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1" lang="en-US" altLang="zh-TW" sz="2000" b="0" i="0" u="none" strike="noStrike" cap="none" normalizeH="0" baseline="0" dirty="0" smtClean="0">
                        <a:ln>
                          <a:noFill/>
                        </a:ln>
                        <a:solidFill>
                          <a:srgbClr val="0000CC"/>
                        </a:solidFill>
                        <a:effectLst/>
                        <a:latin typeface="Arial" pitchFamily="34" charset="0"/>
                        <a:ea typeface="標楷體" pitchFamily="65" charset="-120"/>
                        <a:cs typeface="Arial" pitchFamily="34" charset="0"/>
                      </a:endParaRPr>
                    </a:p>
                  </a:txBody>
                  <a:tcPr marL="90000" marR="90000" marT="17993" marB="17993" anchor="ctr" horzOverflow="overflow">
                    <a:lnL w="63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WordArt 2"/>
          <p:cNvSpPr>
            <a:spLocks noChangeArrowheads="1" noChangeShapeType="1"/>
          </p:cNvSpPr>
          <p:nvPr/>
        </p:nvSpPr>
        <p:spPr bwMode="auto">
          <a:xfrm>
            <a:off x="2511669" y="2205039"/>
            <a:ext cx="4120662" cy="2016125"/>
          </a:xfrm>
          <a:prstGeom prst="rect">
            <a:avLst/>
          </a:prstGeom>
        </p:spPr>
        <p:txBody>
          <a:bodyPr wrap="none" fromWordArt="1">
            <a:prstTxWarp prst="textPlain">
              <a:avLst>
                <a:gd name="adj" fmla="val 50056"/>
              </a:avLst>
            </a:prstTxWarp>
          </a:bodyPr>
          <a:lstStyle/>
          <a:p>
            <a:pPr algn="ctr"/>
            <a:r>
              <a:rPr lang="zh-TW" altLang="en-US" sz="3200" b="1" kern="10">
                <a:ln w="9525">
                  <a:noFill/>
                  <a:round/>
                  <a:headEnd/>
                  <a:tailEnd/>
                </a:ln>
                <a:solidFill>
                  <a:srgbClr val="000066"/>
                </a:solidFill>
                <a:effectLst>
                  <a:outerShdw dist="45791" dir="2021404" algn="ctr" rotWithShape="0">
                    <a:srgbClr val="C0C0C0"/>
                  </a:outerShdw>
                </a:effectLst>
                <a:latin typeface="標楷體"/>
                <a:ea typeface="標楷體"/>
              </a:rPr>
              <a:t>簡報結束</a:t>
            </a:r>
          </a:p>
          <a:p>
            <a:pPr algn="ctr"/>
            <a:r>
              <a:rPr lang="zh-TW" altLang="en-US" sz="3200" b="1" kern="10">
                <a:ln w="9525">
                  <a:noFill/>
                  <a:round/>
                  <a:headEnd/>
                  <a:tailEnd/>
                </a:ln>
                <a:solidFill>
                  <a:srgbClr val="000066"/>
                </a:solidFill>
                <a:effectLst>
                  <a:outerShdw dist="45791" dir="2021404" algn="ctr" rotWithShape="0">
                    <a:srgbClr val="C0C0C0"/>
                  </a:outerShdw>
                </a:effectLst>
                <a:latin typeface="標楷體"/>
                <a:ea typeface="標楷體"/>
              </a:rPr>
              <a:t>敬請指正</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395536" y="2708920"/>
            <a:ext cx="8352928" cy="1877437"/>
          </a:xfrm>
          <a:prstGeom prst="rect">
            <a:avLst/>
          </a:prstGeom>
          <a:noFill/>
        </p:spPr>
        <p:txBody>
          <a:bodyPr wrap="square" rtlCol="0">
            <a:spAutoFit/>
          </a:bodyPr>
          <a:lstStyle/>
          <a:p>
            <a:pPr algn="ctr"/>
            <a:r>
              <a:rPr lang="zh-TW" altLang="en-US" sz="6000" b="1" dirty="0" smtClean="0">
                <a:solidFill>
                  <a:srgbClr val="3333CC"/>
                </a:solidFill>
                <a:latin typeface="標楷體" pitchFamily="65" charset="-120"/>
                <a:ea typeface="標楷體" pitchFamily="65" charset="-120"/>
              </a:rPr>
              <a:t>附件</a:t>
            </a:r>
            <a:endParaRPr lang="en-US" altLang="zh-TW" sz="6000" b="1" dirty="0" smtClean="0">
              <a:solidFill>
                <a:srgbClr val="3333CC"/>
              </a:solidFill>
              <a:latin typeface="標楷體" pitchFamily="65" charset="-120"/>
              <a:ea typeface="標楷體" pitchFamily="65" charset="-120"/>
            </a:endParaRPr>
          </a:p>
          <a:p>
            <a:pPr algn="ctr"/>
            <a:r>
              <a:rPr lang="en-US" altLang="zh-TW" sz="2800" b="1" dirty="0" smtClean="0">
                <a:solidFill>
                  <a:srgbClr val="3333CC"/>
                </a:solidFill>
                <a:ea typeface="標楷體" pitchFamily="65" charset="-120"/>
                <a:cs typeface="Arial" pitchFamily="34" charset="0"/>
              </a:rPr>
              <a:t>(</a:t>
            </a:r>
            <a:r>
              <a:rPr lang="zh-TW" altLang="en-US" sz="2800" b="1" dirty="0" smtClean="0">
                <a:solidFill>
                  <a:srgbClr val="3333CC"/>
                </a:solidFill>
                <a:ea typeface="標楷體" pitchFamily="65" charset="-120"/>
                <a:cs typeface="Arial" pitchFamily="34" charset="0"/>
              </a:rPr>
              <a:t>過去執行本專案輔導計畫之重要成果</a:t>
            </a:r>
            <a:r>
              <a:rPr lang="en-US" altLang="zh-TW" sz="2800" b="1" dirty="0" smtClean="0">
                <a:solidFill>
                  <a:srgbClr val="3333CC"/>
                </a:solidFill>
                <a:ea typeface="標楷體" pitchFamily="65" charset="-120"/>
                <a:cs typeface="Arial" pitchFamily="34" charset="0"/>
              </a:rPr>
              <a:t>，如</a:t>
            </a:r>
            <a:r>
              <a:rPr lang="zh-TW" altLang="en-US" sz="2800" b="1" dirty="0" smtClean="0">
                <a:solidFill>
                  <a:srgbClr val="3333CC"/>
                </a:solidFill>
                <a:ea typeface="標楷體" pitchFamily="65" charset="-120"/>
                <a:cs typeface="Arial" pitchFamily="34" charset="0"/>
              </a:rPr>
              <a:t>首次與該園區合作者，可說明歷年產學合作之執行績效</a:t>
            </a:r>
            <a:r>
              <a:rPr lang="en-US" altLang="zh-TW" sz="2800" b="1" dirty="0" smtClean="0">
                <a:solidFill>
                  <a:srgbClr val="3333CC"/>
                </a:solidFill>
                <a:ea typeface="標楷體" pitchFamily="65" charset="-120"/>
                <a:cs typeface="Arial" pitchFamily="34" charset="0"/>
              </a:rPr>
              <a:t>)</a:t>
            </a:r>
            <a:endParaRPr lang="zh-TW" altLang="en-US" sz="2800" b="1" dirty="0">
              <a:solidFill>
                <a:srgbClr val="3333CC"/>
              </a:solidFill>
              <a:ea typeface="標楷體" pitchFamily="65" charset="-12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7914</TotalTime>
  <Words>699</Words>
  <Application>Microsoft Office PowerPoint</Application>
  <PresentationFormat>如螢幕大小 (4:3)</PresentationFormat>
  <Paragraphs>173</Paragraphs>
  <Slides>13</Slides>
  <Notes>12</Notes>
  <HiddenSlides>0</HiddenSlides>
  <MMClips>0</MMClips>
  <ScaleCrop>false</ScaleCrop>
  <HeadingPairs>
    <vt:vector size="4" baseType="variant">
      <vt:variant>
        <vt:lpstr>佈景主題</vt:lpstr>
      </vt:variant>
      <vt:variant>
        <vt:i4>1</vt:i4>
      </vt:variant>
      <vt:variant>
        <vt:lpstr>投影片標題</vt:lpstr>
      </vt:variant>
      <vt:variant>
        <vt:i4>13</vt:i4>
      </vt:variant>
    </vt:vector>
  </HeadingPairs>
  <TitlesOfParts>
    <vt:vector size="14" baseType="lpstr">
      <vt:lpstr>Office 佈景主題</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101年度 產業園區廠商轉型再造升級計畫 計畫說明</dc:title>
  <dc:creator>徐世鈞</dc:creator>
  <cp:lastModifiedBy>吳雅靜</cp:lastModifiedBy>
  <cp:revision>856</cp:revision>
  <cp:lastPrinted>2012-10-23T06:35:16Z</cp:lastPrinted>
  <dcterms:created xsi:type="dcterms:W3CDTF">2012-05-22T06:14:46Z</dcterms:created>
  <dcterms:modified xsi:type="dcterms:W3CDTF">2018-01-08T06:37:20Z</dcterms:modified>
</cp:coreProperties>
</file>